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59" r:id="rId6"/>
    <p:sldId id="257" r:id="rId7"/>
    <p:sldId id="277" r:id="rId8"/>
    <p:sldId id="282" r:id="rId9"/>
    <p:sldId id="292" r:id="rId10"/>
    <p:sldId id="289" r:id="rId11"/>
    <p:sldId id="29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a:t>Plan de estudios de alta calidad</a:t>
          </a:r>
          <a:endParaRPr lang="en-US" sz="2300" b="1"/>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a:t>Participación y aportes de la familia</a:t>
          </a:r>
          <a:endParaRPr lang="en-US" sz="2300" b="1"/>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a:t>Encuesta Anual del Programa del Título I</a:t>
          </a:r>
          <a:endParaRPr lang="en-US" sz="2300" b="1"/>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a:t>Comunicación oportuna a los padres</a:t>
          </a:r>
          <a:endParaRPr lang="en-US" sz="2300" b="1"/>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dgm:spPr/>
      <dgm:t>
        <a:bodyPr/>
        <a:lstStyle/>
        <a:p>
          <a:endParaRPr lang="en-US"/>
        </a:p>
      </dgm:t>
    </dgm:pt>
    <dgm:pt modelId="{09C35F48-AEAE-4597-A43C-39A23657ED78}">
      <dgm:prSet/>
      <dgm:spPr/>
      <dgm:t>
        <a:bodyPr/>
        <a:lstStyle/>
        <a:p>
          <a:pPr algn="l"/>
          <a:r>
            <a:rPr lang="es-MX" b="0" i="0">
              <a:solidFill>
                <a:schemeClr val="bg1"/>
              </a:solidFill>
            </a:rPr>
            <a:t>Base de toda la escuela​ - Los fondos solían servir a todos los estudiantes para poder incrementar los logros</a:t>
          </a:r>
          <a:endParaRPr lang="en-US">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t>
          </a:r>
          <a:r>
            <a:rPr lang="en-US" b="1" i="0" u="none">
              <a:solidFill>
                <a:schemeClr val="tx1"/>
              </a:solidFill>
              <a:latin typeface="+mn-lt"/>
              <a:cs typeface="Futura Medium" panose="020B0602020204020303" pitchFamily="34" charset="-79"/>
            </a:rPr>
            <a:t>457,967.00_____________________</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Certified staff, support staff, library books, text books, school supplies, and technology.</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2970" custLinFactNeighborY="-26500">
        <dgm:presLayoutVars>
          <dgm:bulletEnabled val="1"/>
        </dgm:presLayoutVars>
      </dgm:prSet>
      <dgm:spPr/>
    </dgm:pt>
  </dgm:ptLst>
  <dgm:cxnLst>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3"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92839364-A95B-4117-A9D7-FE4269B94BDD}" type="presOf" srcId="{3D87E758-B45D-439B-A99B-CB9A8A2720A1}" destId="{28762C2A-3A79-41FB-B2E8-7576A05378E5}" srcOrd="0" destOrd="0" presId="urn:microsoft.com/office/officeart/2005/8/layout/process1"/>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2" presId="urn:microsoft.com/office/officeart/2005/8/layout/process1"/>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61FDF0F8-88B7-4A50-A952-50863B21C066}" srcId="{3D87E758-B45D-439B-A99B-CB9A8A2720A1}" destId="{A091F94B-39A5-4433-9ECC-861172FE2FDC}" srcOrd="1"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a:t>Los fondos  del Titulo I consisten en:</a:t>
          </a:r>
          <a:r>
            <a:rPr lang="en-US" b="1" i="0"/>
            <a:t>​</a:t>
          </a:r>
          <a:endParaRPr lang="en-US" b="1"/>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B404A6C1-7D3C-4889-9E2E-5ED236973B7A}">
      <dgm:prSet/>
      <dgm:spPr/>
      <dgm:t>
        <a:bodyPr/>
        <a:lstStyle/>
        <a:p>
          <a:pPr rtl="0"/>
          <a:r>
            <a:rPr lang="es-MX" b="1" i="0">
              <a:latin typeface="Calibri Light" panose="020F0302020204030204"/>
            </a:rPr>
            <a:t>Personal Certificado</a:t>
          </a:r>
        </a:p>
      </dgm:t>
    </dgm:pt>
    <dgm:pt modelId="{22CBF189-F325-4D01-B0F4-6B9D478ADE13}" type="parTrans" cxnId="{DBD0EF7A-B408-4EB6-A9DC-5D96BD1041EC}">
      <dgm:prSet/>
      <dgm:spPr/>
      <dgm:t>
        <a:bodyPr/>
        <a:lstStyle/>
        <a:p>
          <a:endParaRPr lang="en-US"/>
        </a:p>
      </dgm:t>
    </dgm:pt>
    <dgm:pt modelId="{24DC1740-0A68-4934-BF2A-8D3563C0F0FE}" type="sibTrans" cxnId="{DBD0EF7A-B408-4EB6-A9DC-5D96BD1041EC}">
      <dgm:prSet/>
      <dgm:spPr/>
      <dgm:t>
        <a:bodyPr/>
        <a:lstStyle/>
        <a:p>
          <a:endParaRPr lang="en-US"/>
        </a:p>
      </dgm:t>
    </dgm:pt>
    <dgm:pt modelId="{534868AC-4AEC-4DD4-A040-B4CBAD3FD6BD}">
      <dgm:prSet/>
      <dgm:spPr/>
      <dgm:t>
        <a:bodyPr/>
        <a:lstStyle/>
        <a:p>
          <a:r>
            <a:rPr lang="en-US" b="1" i="0"/>
            <a:t>$457,967.00 ________________​</a:t>
          </a:r>
          <a:endParaRPr lang="en-US" b="1"/>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F93CD1A4-A962-43E3-9168-B6BEABC20640}">
      <dgm:prSet phldr="0"/>
      <dgm:spPr/>
      <dgm:t>
        <a:bodyPr/>
        <a:lstStyle/>
        <a:p>
          <a:pPr rtl="0"/>
          <a:r>
            <a:rPr lang="es-MX" b="1" i="0">
              <a:latin typeface="Calibri Light" panose="020F0302020204030204"/>
            </a:rPr>
            <a:t>Libros de la biblioteca</a:t>
          </a:r>
        </a:p>
      </dgm:t>
    </dgm:pt>
    <dgm:pt modelId="{30F04692-BED9-4D09-A962-F80413718040}" type="parTrans" cxnId="{678705BF-D698-47F6-A447-B109CBB3D121}">
      <dgm:prSet/>
      <dgm:spPr/>
    </dgm:pt>
    <dgm:pt modelId="{5D469770-D5A5-4E1B-BBE0-7CAAFE0CDC59}" type="sibTrans" cxnId="{678705BF-D698-47F6-A447-B109CBB3D121}">
      <dgm:prSet/>
      <dgm:spPr/>
    </dgm:pt>
    <dgm:pt modelId="{40CA45BA-FD20-4669-803F-F20AB56562BE}">
      <dgm:prSet phldr="0"/>
      <dgm:spPr/>
      <dgm:t>
        <a:bodyPr/>
        <a:lstStyle/>
        <a:p>
          <a:pPr rtl="0"/>
          <a:r>
            <a:rPr lang="es-MX" b="1">
              <a:latin typeface="Calibri Light" panose="020F0302020204030204"/>
            </a:rPr>
            <a:t>Personal de Apoyo</a:t>
          </a:r>
          <a:endParaRPr lang="es-MX" b="1"/>
        </a:p>
      </dgm:t>
    </dgm:pt>
    <dgm:pt modelId="{807DDFC5-6E25-4535-B548-290A75820C94}" type="parTrans" cxnId="{67E7388B-6797-4A31-9BB2-AFF3A2A3AFFF}">
      <dgm:prSet/>
      <dgm:spPr/>
    </dgm:pt>
    <dgm:pt modelId="{0FCABE9A-3A01-4170-A19A-600E71E202EF}" type="sibTrans" cxnId="{67E7388B-6797-4A31-9BB2-AFF3A2A3AFFF}">
      <dgm:prSet/>
      <dgm:spPr/>
    </dgm:pt>
    <dgm:pt modelId="{E354C643-508E-41D4-87DA-442A61CCD509}">
      <dgm:prSet phldr="0"/>
      <dgm:spPr/>
      <dgm:t>
        <a:bodyPr/>
        <a:lstStyle/>
        <a:p>
          <a:pPr rtl="0"/>
          <a:r>
            <a:rPr lang="es-MX" b="1" i="0">
              <a:latin typeface="Calibri Light" panose="020F0302020204030204"/>
            </a:rPr>
            <a:t>Libros de texto </a:t>
          </a:r>
        </a:p>
      </dgm:t>
    </dgm:pt>
    <dgm:pt modelId="{F6363C41-072B-468A-9DA7-FBD02EBC3CDB}" type="parTrans" cxnId="{F755FFCF-C76D-4CB9-9732-4965E914F8F9}">
      <dgm:prSet/>
      <dgm:spPr/>
    </dgm:pt>
    <dgm:pt modelId="{8167692F-711B-4B90-BF42-0F5D75D01820}" type="sibTrans" cxnId="{F755FFCF-C76D-4CB9-9732-4965E914F8F9}">
      <dgm:prSet/>
      <dgm:spPr/>
    </dgm:pt>
    <dgm:pt modelId="{6EE73F53-EC00-4967-B039-6CF9B789CEBF}">
      <dgm:prSet phldr="0"/>
      <dgm:spPr/>
      <dgm:t>
        <a:bodyPr/>
        <a:lstStyle/>
        <a:p>
          <a:pPr rtl="0"/>
          <a:r>
            <a:rPr lang="es-MX" b="1" i="0">
              <a:latin typeface="Calibri Light" panose="020F0302020204030204"/>
            </a:rPr>
            <a:t>Material Escolar y Tecnologia</a:t>
          </a:r>
        </a:p>
      </dgm:t>
    </dgm:pt>
    <dgm:pt modelId="{C3F4A03C-041C-4582-9035-8E586A08E87B}" type="parTrans" cxnId="{96855226-5088-4F6D-9358-019E1EEE9A92}">
      <dgm:prSet/>
      <dgm:spPr/>
    </dgm:pt>
    <dgm:pt modelId="{49237ED3-C110-4BB1-B6AC-AC14F6A922FA}" type="sibTrans" cxnId="{96855226-5088-4F6D-9358-019E1EEE9A92}">
      <dgm:prSet/>
      <dgm:spPr/>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LinFactNeighborX="6989" custLinFactNeighborY="-2621">
        <dgm:presLayoutVars>
          <dgm:bulletEnabled val="1"/>
        </dgm:presLayoutVars>
      </dgm:prSet>
      <dgm:spPr/>
    </dgm:pt>
  </dgm:ptLst>
  <dgm:cxnLst>
    <dgm:cxn modelId="{BE941213-EE54-4DA0-99D7-3F4EA4162A54}" type="presOf" srcId="{BD474B30-2AAE-40F7-A25C-7A3C428CAAD7}" destId="{12E9001B-98CB-4C48-ACF2-4A3EA5F97FC7}" srcOrd="0" destOrd="2" presId="urn:microsoft.com/office/officeart/2005/8/layout/process1"/>
    <dgm:cxn modelId="{94EE9113-2F23-4457-A5FF-AA14519C8A5B}" srcId="{9EB7F4C6-5F6E-40D7-AE43-9D73646AD135}" destId="{37239D9B-F619-4EE1-87A2-2E7E6D8D7558}" srcOrd="0" destOrd="0" parTransId="{379CB365-5DC7-4506-A71C-B670A9A140BB}" sibTransId="{8799C0F5-7A27-418E-9FF5-B8A6E7B30BC2}"/>
    <dgm:cxn modelId="{96855226-5088-4F6D-9358-019E1EEE9A92}" srcId="{37239D9B-F619-4EE1-87A2-2E7E6D8D7558}" destId="{6EE73F53-EC00-4967-B039-6CF9B789CEBF}" srcOrd="6" destOrd="0" parTransId="{C3F4A03C-041C-4582-9035-8E586A08E87B}" sibTransId="{49237ED3-C110-4BB1-B6AC-AC14F6A922FA}"/>
    <dgm:cxn modelId="{67277E34-A241-4B5C-868C-59371F3E157B}" srcId="{37239D9B-F619-4EE1-87A2-2E7E6D8D7558}" destId="{534868AC-4AEC-4DD4-A040-B4CBAD3FD6BD}" srcOrd="0" destOrd="0" parTransId="{72C12785-160C-42CC-B761-367AFBF8725F}" sibTransId="{D0A44EAC-B2E1-4367-864A-A746826F6B27}"/>
    <dgm:cxn modelId="{2FF3A040-3642-491B-A48F-D320512226DF}" type="presOf" srcId="{F93CD1A4-A962-43E3-9168-B6BEABC20640}" destId="{12E9001B-98CB-4C48-ACF2-4A3EA5F97FC7}" srcOrd="0" destOrd="5" presId="urn:microsoft.com/office/officeart/2005/8/layout/process1"/>
    <dgm:cxn modelId="{A508784A-7BFC-4024-A5BC-1F0C22CE43ED}" srcId="{37239D9B-F619-4EE1-87A2-2E7E6D8D7558}" destId="{BD474B30-2AAE-40F7-A25C-7A3C428CAAD7}" srcOrd="1" destOrd="0" parTransId="{B970DD27-B609-424B-A5BA-7B052AA40827}" sibTransId="{38A7B673-6DD2-41C6-A688-D19488AB9024}"/>
    <dgm:cxn modelId="{D5A6B94A-0F44-4844-A984-DB5FAB502A5E}" type="presOf" srcId="{37239D9B-F619-4EE1-87A2-2E7E6D8D7558}" destId="{12E9001B-98CB-4C48-ACF2-4A3EA5F97FC7}" srcOrd="0" destOrd="0" presId="urn:microsoft.com/office/officeart/2005/8/layout/process1"/>
    <dgm:cxn modelId="{DBD0EF7A-B408-4EB6-A9DC-5D96BD1041EC}" srcId="{37239D9B-F619-4EE1-87A2-2E7E6D8D7558}" destId="{B404A6C1-7D3C-4889-9E2E-5ED236973B7A}" srcOrd="2" destOrd="0" parTransId="{22CBF189-F325-4D01-B0F4-6B9D478ADE13}" sibTransId="{24DC1740-0A68-4934-BF2A-8D3563C0F0FE}"/>
    <dgm:cxn modelId="{67E7388B-6797-4A31-9BB2-AFF3A2A3AFFF}" srcId="{37239D9B-F619-4EE1-87A2-2E7E6D8D7558}" destId="{40CA45BA-FD20-4669-803F-F20AB56562BE}" srcOrd="3" destOrd="0" parTransId="{807DDFC5-6E25-4535-B548-290A75820C94}" sibTransId="{0FCABE9A-3A01-4170-A19A-600E71E202EF}"/>
    <dgm:cxn modelId="{BE617F8E-72AA-4F8E-BA4C-CC70D9F988F8}" type="presOf" srcId="{E354C643-508E-41D4-87DA-442A61CCD509}" destId="{12E9001B-98CB-4C48-ACF2-4A3EA5F97FC7}" srcOrd="0" destOrd="6" presId="urn:microsoft.com/office/officeart/2005/8/layout/process1"/>
    <dgm:cxn modelId="{4BA019B2-9A7E-4676-AC2E-6E0A7ABE3E7C}" type="presOf" srcId="{6EE73F53-EC00-4967-B039-6CF9B789CEBF}" destId="{12E9001B-98CB-4C48-ACF2-4A3EA5F97FC7}" srcOrd="0" destOrd="7" presId="urn:microsoft.com/office/officeart/2005/8/layout/process1"/>
    <dgm:cxn modelId="{B62AB4B2-CD85-4CA8-BE35-CE30D60DA293}" type="presOf" srcId="{40CA45BA-FD20-4669-803F-F20AB56562BE}" destId="{12E9001B-98CB-4C48-ACF2-4A3EA5F97FC7}" srcOrd="0" destOrd="4" presId="urn:microsoft.com/office/officeart/2005/8/layout/process1"/>
    <dgm:cxn modelId="{678705BF-D698-47F6-A447-B109CBB3D121}" srcId="{37239D9B-F619-4EE1-87A2-2E7E6D8D7558}" destId="{F93CD1A4-A962-43E3-9168-B6BEABC20640}" srcOrd="4" destOrd="0" parTransId="{30F04692-BED9-4D09-A962-F80413718040}" sibTransId="{5D469770-D5A5-4E1B-BBE0-7CAAFE0CDC59}"/>
    <dgm:cxn modelId="{0826CFBF-636D-42D4-864F-F9C8E7E7A8F7}" type="presOf" srcId="{B404A6C1-7D3C-4889-9E2E-5ED236973B7A}" destId="{12E9001B-98CB-4C48-ACF2-4A3EA5F97FC7}" srcOrd="0" destOrd="3" presId="urn:microsoft.com/office/officeart/2005/8/layout/process1"/>
    <dgm:cxn modelId="{F755FFCF-C76D-4CB9-9732-4965E914F8F9}" srcId="{37239D9B-F619-4EE1-87A2-2E7E6D8D7558}" destId="{E354C643-508E-41D4-87DA-442A61CCD509}" srcOrd="5" destOrd="0" parTransId="{F6363C41-072B-468A-9DA7-FBD02EBC3CDB}" sibTransId="{8167692F-711B-4B90-BF42-0F5D75D01820}"/>
    <dgm:cxn modelId="{D07060E1-3072-4230-AEC4-F9D8BB2B8D50}" type="presOf" srcId="{534868AC-4AEC-4DD4-A040-B4CBAD3FD6BD}" destId="{12E9001B-98CB-4C48-ACF2-4A3EA5F97FC7}" srcOrd="0" destOrd="1" presId="urn:microsoft.com/office/officeart/2005/8/layout/process1"/>
    <dgm:cxn modelId="{07E2E8F3-77E5-4CD2-B070-E1AF396B95FC}" type="presOf" srcId="{9EB7F4C6-5F6E-40D7-AE43-9D73646AD135}" destId="{F4744565-1467-4CA4-AC31-75D0E5BFBB5B}" srcOrd="0" destOrd="0" presId="urn:microsoft.com/office/officeart/2005/8/layout/process1"/>
    <dgm:cxn modelId="{C27E5EA9-ADF0-4899-B47E-5B2DACD4143D}"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endParaRPr lang="en-US" sz="1800" b="1"/>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a:t>Informaciones sobre evaluaciones estatales y locales</a:t>
          </a:r>
          <a:endParaRPr lang="en-US" sz="2000" b="1"/>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a:t>Ser voluntario</a:t>
          </a:r>
          <a:endParaRPr lang="en-US" sz="1800" b="1"/>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Plan de estudios de alta calidad</a:t>
          </a:r>
          <a:endParaRPr lang="en-US" sz="2300" b="1" kern="120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Participación y aportes de la familia</a:t>
          </a:r>
          <a:endParaRPr lang="en-US" sz="2300" b="1" kern="120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Encuesta Anual del Programa del Título I</a:t>
          </a:r>
          <a:endParaRPr lang="en-US" sz="2300" b="1" kern="120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Comunicación oportuna a los padres</a:t>
          </a:r>
          <a:endParaRPr lang="en-US" sz="2300" b="1" kern="120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a:solidFill>
                <a:schemeClr val="bg1"/>
              </a:solidFill>
            </a:rPr>
            <a:t>Base de toda la escuela​ - Los fondos solían servir a todos los estudiantes para poder incrementar los logros</a:t>
          </a:r>
          <a:endParaRPr lang="en-US" sz="3100" kern="120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10896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en-US" sz="2900" b="1" i="0" kern="1200">
              <a:solidFill>
                <a:schemeClr val="tx1"/>
              </a:solidFill>
              <a:latin typeface="+mn-lt"/>
              <a:cs typeface="Futura Medium" panose="020B0602020204020303" pitchFamily="34" charset="-79"/>
            </a:rPr>
            <a:t>Amount of Title I funds available for this year</a:t>
          </a:r>
        </a:p>
        <a:p>
          <a:pPr marL="228600" lvl="1" indent="-228600" algn="l" defTabSz="1022350" rtl="0">
            <a:lnSpc>
              <a:spcPct val="90000"/>
            </a:lnSpc>
            <a:spcBef>
              <a:spcPct val="0"/>
            </a:spcBef>
            <a:spcAft>
              <a:spcPct val="15000"/>
            </a:spcAft>
            <a:buChar char="•"/>
          </a:pPr>
          <a:r>
            <a:rPr lang="en-US" sz="2300" b="1" i="0" kern="1200">
              <a:solidFill>
                <a:schemeClr val="tx1"/>
              </a:solidFill>
              <a:latin typeface="+mn-lt"/>
              <a:cs typeface="Futura Medium" panose="020B0602020204020303" pitchFamily="34" charset="-79"/>
            </a:rPr>
            <a:t>$</a:t>
          </a:r>
          <a:r>
            <a:rPr lang="en-US" sz="2300" b="1" i="0" u="none" kern="1200">
              <a:solidFill>
                <a:schemeClr val="tx1"/>
              </a:solidFill>
              <a:latin typeface="+mn-lt"/>
              <a:cs typeface="Futura Medium" panose="020B0602020204020303" pitchFamily="34" charset="-79"/>
            </a:rPr>
            <a:t>457,967.00_____________________</a:t>
          </a:r>
        </a:p>
        <a:p>
          <a:pPr marL="228600" lvl="1" indent="-228600" algn="l" defTabSz="1022350" rtl="0">
            <a:lnSpc>
              <a:spcPct val="90000"/>
            </a:lnSpc>
            <a:spcBef>
              <a:spcPct val="0"/>
            </a:spcBef>
            <a:spcAft>
              <a:spcPct val="15000"/>
            </a:spcAft>
            <a:buChar char="•"/>
          </a:pPr>
          <a:r>
            <a:rPr lang="en-US" sz="2300" b="1" i="0" kern="1200">
              <a:solidFill>
                <a:schemeClr val="tx1"/>
              </a:solidFill>
              <a:latin typeface="+mn-lt"/>
              <a:cs typeface="Futura Medium" panose="020B0602020204020303" pitchFamily="34" charset="-79"/>
            </a:rPr>
            <a:t>Title I budget consists of:</a:t>
          </a:r>
        </a:p>
        <a:p>
          <a:pPr marL="457200" lvl="2" indent="-228600" algn="l" defTabSz="1022350" rtl="0">
            <a:lnSpc>
              <a:spcPct val="90000"/>
            </a:lnSpc>
            <a:spcBef>
              <a:spcPct val="0"/>
            </a:spcBef>
            <a:spcAft>
              <a:spcPct val="15000"/>
            </a:spcAft>
            <a:buChar char="•"/>
          </a:pPr>
          <a:r>
            <a:rPr lang="en-US" sz="2300" b="1" i="0" kern="1200">
              <a:solidFill>
                <a:schemeClr val="tx1"/>
              </a:solidFill>
              <a:latin typeface="+mn-lt"/>
              <a:cs typeface="Futura Medium" panose="020B0602020204020303" pitchFamily="34" charset="-79"/>
            </a:rPr>
            <a:t>Certified staff, support staff, library books, text books, school supplies, and technology.</a:t>
          </a:r>
        </a:p>
      </dsp:txBody>
      <dsp:txXfrm>
        <a:off x="91058" y="91058"/>
        <a:ext cx="4999484" cy="2926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539703"/>
          <a:ext cx="5181600" cy="310896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MX" sz="2200" b="1" i="0" kern="1200"/>
            <a:t>Cantidad de fondos disponibles para este año</a:t>
          </a:r>
          <a:endParaRPr lang="en-US" sz="2200" b="1" kern="1200"/>
        </a:p>
        <a:p>
          <a:pPr marL="171450" lvl="1" indent="-171450" algn="l" defTabSz="755650">
            <a:lnSpc>
              <a:spcPct val="90000"/>
            </a:lnSpc>
            <a:spcBef>
              <a:spcPct val="0"/>
            </a:spcBef>
            <a:spcAft>
              <a:spcPct val="15000"/>
            </a:spcAft>
            <a:buChar char="•"/>
          </a:pPr>
          <a:r>
            <a:rPr lang="en-US" sz="1700" b="1" i="0" kern="1200"/>
            <a:t>$457,967.00 ________________​</a:t>
          </a:r>
          <a:endParaRPr lang="en-US" sz="1700" b="1" kern="1200"/>
        </a:p>
        <a:p>
          <a:pPr marL="171450" lvl="1" indent="-171450" algn="l" defTabSz="755650">
            <a:lnSpc>
              <a:spcPct val="90000"/>
            </a:lnSpc>
            <a:spcBef>
              <a:spcPct val="0"/>
            </a:spcBef>
            <a:spcAft>
              <a:spcPct val="15000"/>
            </a:spcAft>
            <a:buChar char="•"/>
          </a:pPr>
          <a:r>
            <a:rPr lang="es-MX" sz="1700" b="1" i="0" kern="1200"/>
            <a:t>Los fondos  del Titulo I consisten en:</a:t>
          </a:r>
          <a:r>
            <a:rPr lang="en-US" sz="1700" b="1" i="0" kern="1200"/>
            <a:t>​</a:t>
          </a:r>
          <a:endParaRPr lang="en-US" sz="1700" b="1" kern="1200"/>
        </a:p>
        <a:p>
          <a:pPr marL="171450" lvl="1" indent="-171450" algn="l" defTabSz="755650" rtl="0">
            <a:lnSpc>
              <a:spcPct val="90000"/>
            </a:lnSpc>
            <a:spcBef>
              <a:spcPct val="0"/>
            </a:spcBef>
            <a:spcAft>
              <a:spcPct val="15000"/>
            </a:spcAft>
            <a:buChar char="•"/>
          </a:pPr>
          <a:r>
            <a:rPr lang="es-MX" sz="1700" b="1" i="0" kern="1200">
              <a:latin typeface="Calibri Light" panose="020F0302020204030204"/>
            </a:rPr>
            <a:t>Personal Certificado</a:t>
          </a:r>
        </a:p>
        <a:p>
          <a:pPr marL="171450" lvl="1" indent="-171450" algn="l" defTabSz="755650" rtl="0">
            <a:lnSpc>
              <a:spcPct val="90000"/>
            </a:lnSpc>
            <a:spcBef>
              <a:spcPct val="0"/>
            </a:spcBef>
            <a:spcAft>
              <a:spcPct val="15000"/>
            </a:spcAft>
            <a:buChar char="•"/>
          </a:pPr>
          <a:r>
            <a:rPr lang="es-MX" sz="1700" b="1" kern="1200">
              <a:latin typeface="Calibri Light" panose="020F0302020204030204"/>
            </a:rPr>
            <a:t>Personal de Apoyo</a:t>
          </a:r>
          <a:endParaRPr lang="es-MX" sz="1700" b="1" kern="1200"/>
        </a:p>
        <a:p>
          <a:pPr marL="171450" lvl="1" indent="-171450" algn="l" defTabSz="755650" rtl="0">
            <a:lnSpc>
              <a:spcPct val="90000"/>
            </a:lnSpc>
            <a:spcBef>
              <a:spcPct val="0"/>
            </a:spcBef>
            <a:spcAft>
              <a:spcPct val="15000"/>
            </a:spcAft>
            <a:buChar char="•"/>
          </a:pPr>
          <a:r>
            <a:rPr lang="es-MX" sz="1700" b="1" i="0" kern="1200">
              <a:latin typeface="Calibri Light" panose="020F0302020204030204"/>
            </a:rPr>
            <a:t>Libros de la biblioteca</a:t>
          </a:r>
        </a:p>
        <a:p>
          <a:pPr marL="171450" lvl="1" indent="-171450" algn="l" defTabSz="755650" rtl="0">
            <a:lnSpc>
              <a:spcPct val="90000"/>
            </a:lnSpc>
            <a:spcBef>
              <a:spcPct val="0"/>
            </a:spcBef>
            <a:spcAft>
              <a:spcPct val="15000"/>
            </a:spcAft>
            <a:buChar char="•"/>
          </a:pPr>
          <a:r>
            <a:rPr lang="es-MX" sz="1700" b="1" i="0" kern="1200">
              <a:latin typeface="Calibri Light" panose="020F0302020204030204"/>
            </a:rPr>
            <a:t>Libros de texto </a:t>
          </a:r>
        </a:p>
        <a:p>
          <a:pPr marL="171450" lvl="1" indent="-171450" algn="l" defTabSz="755650" rtl="0">
            <a:lnSpc>
              <a:spcPct val="90000"/>
            </a:lnSpc>
            <a:spcBef>
              <a:spcPct val="0"/>
            </a:spcBef>
            <a:spcAft>
              <a:spcPct val="15000"/>
            </a:spcAft>
            <a:buChar char="•"/>
          </a:pPr>
          <a:r>
            <a:rPr lang="es-MX" sz="1700" b="1" i="0" kern="1200">
              <a:latin typeface="Calibri Light" panose="020F0302020204030204"/>
            </a:rPr>
            <a:t>Material Escolar y Tecnologia</a:t>
          </a:r>
        </a:p>
      </dsp:txBody>
      <dsp:txXfrm>
        <a:off x="91058" y="630761"/>
        <a:ext cx="4999484" cy="292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endParaRPr lang="en-US" sz="1800" b="1" kern="1200"/>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Informaciones sobre evaluaciones estatales y locales</a:t>
          </a:r>
          <a:endParaRPr lang="en-US" sz="2000" b="1" kern="120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a:t>Ser voluntario</a:t>
          </a:r>
          <a:endParaRPr lang="en-US" sz="1800" b="1" kern="120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9/20/2023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6</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9/20/2023</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9/20/2023</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dirty="0">
                <a:latin typeface="Futura"/>
                <a:cs typeface="Arial" panose="020B0604020202020204" pitchFamily="34" charset="0"/>
              </a:rPr>
              <a:t>Title I Annual Meeting</a:t>
            </a:r>
            <a:br>
              <a:rPr lang="en-US" sz="5400" b="1" dirty="0">
                <a:latin typeface="Futura"/>
                <a:cs typeface="Arial" panose="020B0604020202020204" pitchFamily="34" charset="0"/>
              </a:rPr>
            </a:br>
            <a:br>
              <a:rPr lang="en-US" sz="5400" b="1" dirty="0">
                <a:latin typeface="Futura"/>
                <a:cs typeface="Arial" panose="020B0604020202020204" pitchFamily="34" charset="0"/>
              </a:rPr>
            </a:br>
            <a:r>
              <a:rPr lang="en-US" sz="5400" b="1" dirty="0">
                <a:latin typeface="Futura"/>
                <a:cs typeface="Arial" panose="020B0604020202020204" pitchFamily="34" charset="0"/>
              </a:rPr>
              <a:t>Junta Annual de </a:t>
            </a:r>
            <a:r>
              <a:rPr lang="en-US" sz="5400" b="1" dirty="0" err="1">
                <a:latin typeface="Futura"/>
                <a:cs typeface="Arial" panose="020B0604020202020204" pitchFamily="34" charset="0"/>
              </a:rPr>
              <a:t>Título</a:t>
            </a:r>
            <a:r>
              <a:rPr lang="en-US" sz="5400" b="1" dirty="0">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a:latin typeface="Futura Medium" panose="020B0602020204020303" pitchFamily="34" charset="-79"/>
                <a:cs typeface="Futura Medium" panose="020B0602020204020303" pitchFamily="34" charset="-79"/>
              </a:rPr>
              <a:t>What Every Family Needs to Know!</a:t>
            </a:r>
          </a:p>
          <a:p>
            <a:pPr algn="l"/>
            <a:endParaRPr lang="es-ES" sz="2200">
              <a:latin typeface="Futura Medium" panose="020B0602020204020303" pitchFamily="34" charset="-79"/>
              <a:cs typeface="Futura Medium" panose="020B0602020204020303"/>
            </a:endParaRPr>
          </a:p>
          <a:p>
            <a:pPr algn="l"/>
            <a:r>
              <a:rPr lang="es-ES" sz="2200">
                <a:latin typeface="Calibri" panose="020F0502020204030204" pitchFamily="34" charset="0"/>
                <a:cs typeface="Futura Medium" panose="020B0602020204020303"/>
              </a:rPr>
              <a:t>¡</a:t>
            </a:r>
            <a:r>
              <a:rPr lang="es-ES" sz="2200">
                <a:latin typeface="Futura Medium" panose="020B0602020204020303" pitchFamily="34" charset="-79"/>
                <a:cs typeface="Futura Medium" panose="020B0602020204020303"/>
              </a:rPr>
              <a:t>Lo que cada familia debe saber!​</a:t>
            </a:r>
            <a:endParaRPr lang="en-US" sz="2200">
              <a:latin typeface="Futura Medium" panose="020B0602020204020303" pitchFamily="34" charset="-79"/>
              <a:cs typeface="Futura Medium" panose="020B0602020204020303"/>
            </a:endParaRPr>
          </a:p>
          <a:p>
            <a:pPr algn="l"/>
            <a:endParaRPr lang="en-US" sz="2200">
              <a:latin typeface="Futura Medium" panose="020B0602020204020303" pitchFamily="34" charset="-79"/>
              <a:cs typeface="Futura Medium" panose="020B0602020204020303" pitchFamily="34" charset="-79"/>
            </a:endParaRPr>
          </a:p>
          <a:p>
            <a:pPr algn="l"/>
            <a:r>
              <a:rPr lang="en-US" sz="2200">
                <a:latin typeface="Futura Medium" panose="020B0602020204020303" pitchFamily="34" charset="-79"/>
                <a:cs typeface="Futura Medium" panose="020B0602020204020303" pitchFamily="34" charset="-79"/>
              </a:rPr>
              <a:t>Date/</a:t>
            </a:r>
            <a:r>
              <a:rPr lang="en-US" sz="2200" err="1">
                <a:latin typeface="Futura Medium" panose="020B0602020204020303" pitchFamily="34" charset="-79"/>
                <a:cs typeface="Futura Medium" panose="020B0602020204020303" pitchFamily="34" charset="-79"/>
              </a:rPr>
              <a:t>Fecha</a:t>
            </a:r>
            <a:r>
              <a:rPr lang="en-US" sz="2200">
                <a:latin typeface="Futura Medium" panose="020B0602020204020303" pitchFamily="34" charset="-79"/>
                <a:cs typeface="Futura Medium" panose="020B0602020204020303" pitchFamily="34" charset="-79"/>
              </a:rPr>
              <a:t>: 9-20-2023</a:t>
            </a:r>
          </a:p>
        </p:txBody>
      </p:sp>
    </p:spTree>
    <p:extLst>
      <p:ext uri="{BB962C8B-B14F-4D97-AF65-F5344CB8AC3E}">
        <p14:creationId xmlns:p14="http://schemas.microsoft.com/office/powerpoint/2010/main" val="157249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err="1">
                <a:latin typeface="Tahoma"/>
                <a:ea typeface="Tahoma"/>
                <a:cs typeface="Tahoma"/>
              </a:rPr>
              <a:t>Sinopsus</a:t>
            </a:r>
            <a:r>
              <a:rPr lang="en-US" b="1">
                <a:latin typeface="Tahoma"/>
                <a:ea typeface="Tahoma"/>
                <a:cs typeface="Tahoma"/>
              </a:rPr>
              <a:t> del </a:t>
            </a:r>
            <a:r>
              <a:rPr lang="en-US" b="1" err="1">
                <a:latin typeface="Tahoma"/>
                <a:ea typeface="Tahoma"/>
                <a:cs typeface="Tahoma"/>
              </a:rPr>
              <a:t>título</a:t>
            </a:r>
            <a:r>
              <a:rPr lang="en-US" b="1">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cs typeface="Futura Medium" panose="020B0602020204020303" pitchFamily="34" charset="-79"/>
              </a:rPr>
              <a:t>El Título I es un programa de subvenciones financiado por el gobierno federal que proporciona:</a:t>
            </a:r>
          </a:p>
          <a:p>
            <a:r>
              <a:rPr lang="es-ES" sz="2000">
                <a:cs typeface="Futura Medium"/>
              </a:rPr>
              <a:t>escuelas con apoyo académico adicional y aprendizaje para ayudar a los estudiantes a cumplir con los desafiantes estándares académicos del estado.</a:t>
            </a:r>
          </a:p>
          <a:p>
            <a:r>
              <a:rPr lang="es-ES" sz="2000">
                <a:cs typeface="Futura Medium"/>
              </a:rPr>
              <a:t>oportunidades para estudiantes en escuelas que tienen porcentajes más altos de niños desfavorecidos socioeconómicamente</a:t>
            </a:r>
          </a:p>
          <a:p>
            <a:r>
              <a:rPr lang="es-ES" sz="2000">
                <a:cs typeface="Futura Medium" panose="020B0602020204020303" pitchFamily="34" charset="-79"/>
              </a:rPr>
              <a:t>talleres y oportunidades de capacitación para padres y familias para aumentar su participación en la educación de sus hijos.</a:t>
            </a:r>
          </a:p>
          <a:p>
            <a:endParaRPr lang="en-US" sz="200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35472477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err="1">
                <a:latin typeface="Tahoma" panose="020B0604030504040204" pitchFamily="34" charset="0"/>
                <a:ea typeface="Tahoma" panose="020B0604030504040204" pitchFamily="34" charset="0"/>
                <a:cs typeface="Tahoma" panose="020B0604030504040204" pitchFamily="34" charset="0"/>
              </a:rPr>
              <a:t>Requisitos</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una</a:t>
            </a:r>
            <a:r>
              <a:rPr lang="en-US" sz="4400" b="1">
                <a:latin typeface="Tahoma" panose="020B0604030504040204" pitchFamily="34" charset="0"/>
                <a:ea typeface="Tahoma" panose="020B0604030504040204" pitchFamily="34" charset="0"/>
                <a:cs typeface="Tahoma" panose="020B0604030504040204" pitchFamily="34" charset="0"/>
              </a:rPr>
              <a:t> </a:t>
            </a:r>
            <a:r>
              <a:rPr lang="en-US" sz="4400" b="1" err="1">
                <a:latin typeface="Tahoma" panose="020B0604030504040204" pitchFamily="34" charset="0"/>
                <a:ea typeface="Tahoma" panose="020B0604030504040204" pitchFamily="34" charset="0"/>
                <a:cs typeface="Tahoma" panose="020B0604030504040204" pitchFamily="34" charset="0"/>
              </a:rPr>
              <a:t>escuela</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Título</a:t>
            </a:r>
            <a:r>
              <a:rPr lang="en-US" sz="4400" b="1">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230268796"/>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623210895"/>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585839744"/>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a:solidFill>
                  <a:schemeClr val="tx2"/>
                </a:solidFill>
              </a:rPr>
              <a:t> </a:t>
            </a:r>
            <a:br>
              <a:rPr lang="es-MX" sz="3350" b="1"/>
            </a:br>
            <a:r>
              <a:rPr lang="en-US" sz="3350" b="1">
                <a:latin typeface="Tahoma"/>
                <a:ea typeface="Tahoma"/>
                <a:cs typeface="Tahoma"/>
              </a:rPr>
              <a:t>Parents’ Right-to-Know – School Level </a:t>
            </a:r>
            <a:br>
              <a:rPr lang="en-US" sz="3350" b="1">
                <a:latin typeface="Tahoma" panose="020B0604030504040204" pitchFamily="34" charset="0"/>
                <a:ea typeface="Tahoma" panose="020B0604030504040204" pitchFamily="34" charset="0"/>
                <a:cs typeface="Tahoma" panose="020B0604030504040204" pitchFamily="34" charset="0"/>
              </a:rPr>
            </a:br>
            <a:br>
              <a:rPr lang="en-US" sz="3350" b="1">
                <a:latin typeface="Tahoma" panose="020B0604030504040204" pitchFamily="34" charset="0"/>
                <a:ea typeface="Tahoma" panose="020B0604030504040204" pitchFamily="34" charset="0"/>
                <a:cs typeface="Tahoma" panose="020B0604030504040204" pitchFamily="34" charset="0"/>
              </a:rPr>
            </a:br>
            <a:r>
              <a:rPr lang="es-MX" sz="3350" b="1">
                <a:latin typeface="Tahoma"/>
                <a:ea typeface="Tahoma"/>
                <a:cs typeface="Tahoma"/>
              </a:rPr>
              <a:t>El derecho a saber de los padres-nivel escolar</a:t>
            </a:r>
            <a:endParaRPr lang="en-US" sz="3350" b="1">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754248176"/>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2562501186"/>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spAutoFit/>
          </a:bodyPr>
          <a:lstStyle/>
          <a:p>
            <a:pPr marR="75765" algn="ctr">
              <a:spcBef>
                <a:spcPts val="68"/>
              </a:spcBef>
            </a:pPr>
            <a:r>
              <a:rPr sz="1600" b="1" cap="small" spc="-11">
                <a:latin typeface="Calibri"/>
                <a:cs typeface="Calibri"/>
              </a:rPr>
              <a:t>“</a:t>
            </a:r>
            <a:r>
              <a:rPr sz="1600" b="1" cap="small" spc="-4">
                <a:latin typeface="Calibri"/>
                <a:cs typeface="Calibri"/>
              </a:rPr>
              <a:t>P</a:t>
            </a:r>
            <a:r>
              <a:rPr sz="1600" b="1" cap="small" spc="-13">
                <a:latin typeface="Calibri"/>
                <a:cs typeface="Calibri"/>
              </a:rPr>
              <a:t>a</a:t>
            </a:r>
            <a:r>
              <a:rPr sz="1600" b="1" cap="small" spc="-34">
                <a:latin typeface="Calibri"/>
                <a:cs typeface="Calibri"/>
              </a:rPr>
              <a:t>r</a:t>
            </a:r>
            <a:r>
              <a:rPr sz="1600" b="1" cap="small" spc="-17">
                <a:latin typeface="Calibri"/>
                <a:cs typeface="Calibri"/>
              </a:rPr>
              <a:t>e</a:t>
            </a:r>
            <a:r>
              <a:rPr sz="1600" b="1" cap="small" spc="11">
                <a:latin typeface="Calibri"/>
                <a:cs typeface="Calibri"/>
              </a:rPr>
              <a:t>n</a:t>
            </a:r>
            <a:r>
              <a:rPr sz="1600" b="1" cap="small" spc="-24">
                <a:latin typeface="Calibri"/>
                <a:cs typeface="Calibri"/>
              </a:rPr>
              <a:t>t</a:t>
            </a:r>
            <a:r>
              <a:rPr sz="1600" b="1" cap="small" spc="-13">
                <a:latin typeface="Calibri"/>
                <a:cs typeface="Calibri"/>
              </a:rPr>
              <a:t>s</a:t>
            </a:r>
            <a:r>
              <a:rPr sz="1600" b="1" cap="small" spc="-11">
                <a:latin typeface="Calibri"/>
                <a:cs typeface="Calibri"/>
              </a:rPr>
              <a:t>’</a:t>
            </a:r>
            <a:r>
              <a:rPr sz="1600" b="1" cap="small" spc="-48">
                <a:latin typeface="Calibri"/>
                <a:cs typeface="Calibri"/>
              </a:rPr>
              <a:t> </a:t>
            </a:r>
            <a:r>
              <a:rPr sz="1600" b="1" cap="small" spc="-11">
                <a:latin typeface="Calibri"/>
                <a:cs typeface="Calibri"/>
              </a:rPr>
              <a:t>R</a:t>
            </a:r>
            <a:r>
              <a:rPr sz="1600" b="1" cap="small" spc="4">
                <a:latin typeface="Calibri"/>
                <a:cs typeface="Calibri"/>
              </a:rPr>
              <a:t>i</a:t>
            </a:r>
            <a:r>
              <a:rPr sz="1600" b="1" cap="small" spc="11">
                <a:latin typeface="Calibri"/>
                <a:cs typeface="Calibri"/>
              </a:rPr>
              <a:t>g</a:t>
            </a:r>
            <a:r>
              <a:rPr sz="1600" b="1" cap="small" spc="-17">
                <a:latin typeface="Calibri"/>
                <a:cs typeface="Calibri"/>
              </a:rPr>
              <a:t>h</a:t>
            </a:r>
            <a:r>
              <a:rPr sz="1600" b="1" cap="small">
                <a:latin typeface="Calibri"/>
                <a:cs typeface="Calibri"/>
              </a:rPr>
              <a:t>t</a:t>
            </a:r>
            <a:r>
              <a:rPr sz="1600" b="1" cap="small" spc="-4">
                <a:latin typeface="Calibri"/>
                <a:cs typeface="Calibri"/>
              </a:rPr>
              <a:t> </a:t>
            </a:r>
            <a:r>
              <a:rPr sz="1600" b="1" cap="small" spc="11">
                <a:latin typeface="Calibri"/>
                <a:cs typeface="Calibri"/>
              </a:rPr>
              <a:t>t</a:t>
            </a:r>
            <a:r>
              <a:rPr sz="1600" b="1" cap="small">
                <a:latin typeface="Calibri"/>
                <a:cs typeface="Calibri"/>
              </a:rPr>
              <a:t>o</a:t>
            </a:r>
            <a:r>
              <a:rPr sz="1600" b="1" cap="small" spc="-34">
                <a:latin typeface="Calibri"/>
                <a:cs typeface="Calibri"/>
              </a:rPr>
              <a:t> K</a:t>
            </a:r>
            <a:r>
              <a:rPr sz="1600" b="1" cap="small" spc="-24">
                <a:latin typeface="Calibri"/>
                <a:cs typeface="Calibri"/>
              </a:rPr>
              <a:t>n</a:t>
            </a:r>
            <a:r>
              <a:rPr sz="1600" b="1" cap="small" spc="-11">
                <a:latin typeface="Calibri"/>
                <a:cs typeface="Calibri"/>
              </a:rPr>
              <a:t>o</a:t>
            </a:r>
            <a:r>
              <a:rPr sz="1600" b="1" cap="small" spc="-37">
                <a:latin typeface="Calibri"/>
                <a:cs typeface="Calibri"/>
              </a:rPr>
              <a:t>w</a:t>
            </a:r>
            <a:r>
              <a:rPr sz="1600" b="1" cap="small" spc="-13">
                <a:latin typeface="Calibri"/>
                <a:cs typeface="Calibri"/>
              </a:rPr>
              <a:t>”</a:t>
            </a:r>
            <a:endParaRPr sz="1600">
              <a:latin typeface="Calibri"/>
              <a:cs typeface="Calibri"/>
            </a:endParaRPr>
          </a:p>
          <a:p>
            <a:pPr>
              <a:spcBef>
                <a:spcPts val="7"/>
              </a:spcBef>
            </a:pPr>
            <a:endParaRPr sz="2400">
              <a:latin typeface="Calibri"/>
              <a:cs typeface="Calibri"/>
            </a:endParaRPr>
          </a:p>
          <a:p>
            <a:pPr marL="8659" marR="45459">
              <a:lnSpc>
                <a:spcPct val="101699"/>
              </a:lnSpc>
              <a:spcBef>
                <a:spcPts val="4"/>
              </a:spcBef>
            </a:pPr>
            <a:r>
              <a:rPr sz="1200">
                <a:latin typeface="Calibri"/>
                <a:cs typeface="Calibri"/>
              </a:rPr>
              <a:t>The</a:t>
            </a:r>
            <a:r>
              <a:rPr sz="1200" spc="-11">
                <a:latin typeface="Calibri"/>
                <a:cs typeface="Calibri"/>
              </a:rPr>
              <a:t> </a:t>
            </a:r>
            <a:r>
              <a:rPr sz="1200">
                <a:latin typeface="Calibri"/>
                <a:cs typeface="Calibri"/>
              </a:rPr>
              <a:t>Washoe</a:t>
            </a:r>
            <a:r>
              <a:rPr sz="1200" spc="-7">
                <a:latin typeface="Calibri"/>
                <a:cs typeface="Calibri"/>
              </a:rPr>
              <a:t> County</a:t>
            </a:r>
            <a:r>
              <a:rPr sz="1200" spc="-17">
                <a:latin typeface="Calibri"/>
                <a:cs typeface="Calibri"/>
              </a:rPr>
              <a:t> </a:t>
            </a:r>
            <a:r>
              <a:rPr sz="1200">
                <a:latin typeface="Calibri"/>
                <a:cs typeface="Calibri"/>
              </a:rPr>
              <a:t>School</a:t>
            </a:r>
            <a:r>
              <a:rPr sz="1200" spc="153">
                <a:latin typeface="Calibri"/>
                <a:cs typeface="Calibri"/>
              </a:rPr>
              <a:t> </a:t>
            </a:r>
            <a:r>
              <a:rPr sz="1200">
                <a:latin typeface="Calibri"/>
                <a:cs typeface="Calibri"/>
              </a:rPr>
              <a:t>District</a:t>
            </a:r>
            <a:r>
              <a:rPr sz="1200" spc="153">
                <a:latin typeface="Calibri"/>
                <a:cs typeface="Calibri"/>
              </a:rPr>
              <a:t> </a:t>
            </a:r>
            <a:r>
              <a:rPr sz="1200">
                <a:latin typeface="Calibri"/>
                <a:cs typeface="Calibri"/>
              </a:rPr>
              <a:t>is</a:t>
            </a:r>
            <a:r>
              <a:rPr sz="1200" spc="-11">
                <a:latin typeface="Calibri"/>
                <a:cs typeface="Calibri"/>
              </a:rPr>
              <a:t> </a:t>
            </a:r>
            <a:r>
              <a:rPr sz="1200">
                <a:latin typeface="Calibri"/>
                <a:cs typeface="Calibri"/>
              </a:rPr>
              <a:t>committed</a:t>
            </a:r>
            <a:r>
              <a:rPr sz="1200" spc="150">
                <a:latin typeface="Calibri"/>
                <a:cs typeface="Calibri"/>
              </a:rPr>
              <a:t> </a:t>
            </a:r>
            <a:r>
              <a:rPr sz="1200">
                <a:latin typeface="Calibri"/>
                <a:cs typeface="Calibri"/>
              </a:rPr>
              <a:t>to</a:t>
            </a:r>
            <a:r>
              <a:rPr sz="1200" spc="-7">
                <a:latin typeface="Calibri"/>
                <a:cs typeface="Calibri"/>
              </a:rPr>
              <a:t> </a:t>
            </a:r>
            <a:r>
              <a:rPr sz="1200">
                <a:latin typeface="Calibri"/>
                <a:cs typeface="Calibri"/>
              </a:rPr>
              <a:t>following</a:t>
            </a:r>
            <a:r>
              <a:rPr sz="1200" spc="150">
                <a:latin typeface="Calibri"/>
                <a:cs typeface="Calibri"/>
              </a:rPr>
              <a:t> </a:t>
            </a:r>
            <a:r>
              <a:rPr sz="1200">
                <a:latin typeface="Calibri"/>
                <a:cs typeface="Calibri"/>
              </a:rPr>
              <a:t>all</a:t>
            </a:r>
            <a:r>
              <a:rPr sz="1200" spc="146">
                <a:latin typeface="Calibri"/>
                <a:cs typeface="Calibri"/>
              </a:rPr>
              <a:t> </a:t>
            </a:r>
            <a:r>
              <a:rPr sz="1200" spc="-7">
                <a:latin typeface="Calibri"/>
                <a:cs typeface="Calibri"/>
              </a:rPr>
              <a:t>guidelines </a:t>
            </a:r>
            <a:r>
              <a:rPr sz="1200">
                <a:latin typeface="Calibri"/>
                <a:cs typeface="Calibri"/>
              </a:rPr>
              <a:t>as</a:t>
            </a:r>
            <a:r>
              <a:rPr sz="1200" spc="-7">
                <a:latin typeface="Calibri"/>
                <a:cs typeface="Calibri"/>
              </a:rPr>
              <a:t> established</a:t>
            </a:r>
            <a:r>
              <a:rPr sz="1200" spc="-13">
                <a:latin typeface="Calibri"/>
                <a:cs typeface="Calibri"/>
              </a:rPr>
              <a:t> </a:t>
            </a:r>
            <a:r>
              <a:rPr sz="1200">
                <a:latin typeface="Calibri"/>
                <a:cs typeface="Calibri"/>
              </a:rPr>
              <a:t>under</a:t>
            </a:r>
            <a:r>
              <a:rPr lang="en-US" sz="1200" spc="153">
                <a:latin typeface="Calibri"/>
                <a:cs typeface="Calibri"/>
              </a:rPr>
              <a:t> </a:t>
            </a:r>
            <a:r>
              <a:rPr sz="1200" spc="-17">
                <a:latin typeface="Calibri"/>
                <a:cs typeface="Calibri"/>
              </a:rPr>
              <a:t>the</a:t>
            </a:r>
            <a:r>
              <a:rPr lang="en-US" sz="1200" spc="-17">
                <a:latin typeface="Calibri"/>
                <a:cs typeface="Calibri"/>
              </a:rPr>
              <a:t> </a:t>
            </a:r>
            <a:r>
              <a:rPr sz="1200">
                <a:latin typeface="Calibri"/>
                <a:cs typeface="Calibri"/>
              </a:rPr>
              <a:t>Every</a:t>
            </a:r>
            <a:r>
              <a:rPr sz="1200" spc="-20">
                <a:latin typeface="Calibri"/>
                <a:cs typeface="Calibri"/>
              </a:rPr>
              <a:t> </a:t>
            </a:r>
            <a:r>
              <a:rPr sz="1200" spc="-7">
                <a:latin typeface="Calibri"/>
                <a:cs typeface="Calibri"/>
              </a:rPr>
              <a:t>Student Succeeds</a:t>
            </a:r>
            <a:r>
              <a:rPr sz="1200" spc="-13">
                <a:latin typeface="Calibri"/>
                <a:cs typeface="Calibri"/>
              </a:rPr>
              <a:t> </a:t>
            </a:r>
            <a:r>
              <a:rPr sz="1200">
                <a:latin typeface="Calibri"/>
                <a:cs typeface="Calibri"/>
              </a:rPr>
              <a:t>Act,</a:t>
            </a:r>
            <a:r>
              <a:rPr sz="1200" spc="-20">
                <a:latin typeface="Calibri"/>
                <a:cs typeface="Calibri"/>
              </a:rPr>
              <a:t> </a:t>
            </a:r>
            <a:r>
              <a:rPr sz="1200" spc="-7">
                <a:latin typeface="Calibri"/>
                <a:cs typeface="Calibri"/>
              </a:rPr>
              <a:t>which</a:t>
            </a:r>
            <a:r>
              <a:rPr sz="1200" spc="-24">
                <a:latin typeface="Calibri"/>
                <a:cs typeface="Calibri"/>
              </a:rPr>
              <a:t> </a:t>
            </a:r>
            <a:r>
              <a:rPr sz="1200">
                <a:latin typeface="Calibri"/>
                <a:cs typeface="Calibri"/>
              </a:rPr>
              <a:t>is</a:t>
            </a:r>
            <a:r>
              <a:rPr sz="1200" spc="-17">
                <a:latin typeface="Calibri"/>
                <a:cs typeface="Calibri"/>
              </a:rPr>
              <a:t> </a:t>
            </a:r>
            <a:r>
              <a:rPr sz="1200">
                <a:latin typeface="Calibri"/>
                <a:cs typeface="Calibri"/>
              </a:rPr>
              <a:t>in</a:t>
            </a:r>
            <a:r>
              <a:rPr sz="1200" spc="-17">
                <a:latin typeface="Calibri"/>
                <a:cs typeface="Calibri"/>
              </a:rPr>
              <a:t> </a:t>
            </a:r>
            <a:r>
              <a:rPr sz="1200">
                <a:latin typeface="Calibri"/>
                <a:cs typeface="Calibri"/>
              </a:rPr>
              <a:t>effect</a:t>
            </a:r>
            <a:r>
              <a:rPr sz="1200" spc="-24">
                <a:latin typeface="Calibri"/>
                <a:cs typeface="Calibri"/>
              </a:rPr>
              <a:t> </a:t>
            </a:r>
            <a:r>
              <a:rPr sz="1200" spc="-7">
                <a:latin typeface="Calibri"/>
                <a:cs typeface="Calibri"/>
              </a:rPr>
              <a:t>during</a:t>
            </a:r>
            <a:r>
              <a:rPr sz="1200" spc="-20">
                <a:latin typeface="Calibri"/>
                <a:cs typeface="Calibri"/>
              </a:rPr>
              <a:t> </a:t>
            </a:r>
            <a:r>
              <a:rPr sz="1200">
                <a:latin typeface="Calibri"/>
                <a:cs typeface="Calibri"/>
              </a:rPr>
              <a:t>the</a:t>
            </a:r>
            <a:r>
              <a:rPr sz="1200" spc="-4">
                <a:latin typeface="Calibri"/>
                <a:cs typeface="Calibri"/>
              </a:rPr>
              <a:t> </a:t>
            </a:r>
            <a:r>
              <a:rPr sz="1200" spc="-13">
                <a:latin typeface="Calibri"/>
                <a:cs typeface="Calibri"/>
              </a:rPr>
              <a:t>202</a:t>
            </a:r>
            <a:r>
              <a:rPr lang="en-US" sz="1200" spc="-13">
                <a:latin typeface="Calibri"/>
                <a:cs typeface="Calibri"/>
              </a:rPr>
              <a:t>3</a:t>
            </a:r>
            <a:r>
              <a:rPr sz="1200" spc="-13">
                <a:latin typeface="Calibri"/>
                <a:cs typeface="Calibri"/>
              </a:rPr>
              <a:t>-</a:t>
            </a:r>
            <a:r>
              <a:rPr sz="1200">
                <a:latin typeface="Calibri"/>
                <a:cs typeface="Calibri"/>
              </a:rPr>
              <a:t>2</a:t>
            </a:r>
            <a:r>
              <a:rPr lang="en-US" sz="1200">
                <a:latin typeface="Calibri"/>
                <a:cs typeface="Calibri"/>
              </a:rPr>
              <a:t>4</a:t>
            </a:r>
            <a:r>
              <a:rPr sz="1200" spc="-27">
                <a:latin typeface="Calibri"/>
                <a:cs typeface="Calibri"/>
              </a:rPr>
              <a:t> </a:t>
            </a:r>
            <a:r>
              <a:rPr sz="1200">
                <a:latin typeface="Calibri"/>
                <a:cs typeface="Calibri"/>
              </a:rPr>
              <a:t>school</a:t>
            </a:r>
            <a:r>
              <a:rPr sz="1200" spc="-13">
                <a:latin typeface="Calibri"/>
                <a:cs typeface="Calibri"/>
              </a:rPr>
              <a:t> </a:t>
            </a:r>
            <a:r>
              <a:rPr sz="1200" spc="-7">
                <a:latin typeface="Calibri"/>
                <a:cs typeface="Calibri"/>
              </a:rPr>
              <a:t>year.</a:t>
            </a:r>
            <a:endParaRPr sz="1200">
              <a:latin typeface="Calibri"/>
              <a:cs typeface="Calibri"/>
            </a:endParaRPr>
          </a:p>
          <a:p>
            <a:pPr>
              <a:spcBef>
                <a:spcPts val="13"/>
              </a:spcBef>
            </a:pPr>
            <a:endParaRPr sz="1200">
              <a:latin typeface="Calibri"/>
              <a:cs typeface="Calibri"/>
            </a:endParaRPr>
          </a:p>
          <a:p>
            <a:pPr marL="32471"/>
            <a:r>
              <a:rPr sz="1200">
                <a:latin typeface="Calibri"/>
                <a:cs typeface="Calibri"/>
              </a:rPr>
              <a:t>You</a:t>
            </a:r>
            <a:r>
              <a:rPr sz="1200" spc="-17">
                <a:latin typeface="Calibri"/>
                <a:cs typeface="Calibri"/>
              </a:rPr>
              <a:t> </a:t>
            </a:r>
            <a:r>
              <a:rPr sz="1200">
                <a:latin typeface="Calibri"/>
                <a:cs typeface="Calibri"/>
              </a:rPr>
              <a:t>have</a:t>
            </a:r>
            <a:r>
              <a:rPr sz="1200" spc="-11">
                <a:latin typeface="Calibri"/>
                <a:cs typeface="Calibri"/>
              </a:rPr>
              <a:t> </a:t>
            </a:r>
            <a:r>
              <a:rPr sz="1200">
                <a:latin typeface="Calibri"/>
                <a:cs typeface="Calibri"/>
              </a:rPr>
              <a:t>the</a:t>
            </a:r>
            <a:r>
              <a:rPr sz="1200" spc="-11">
                <a:latin typeface="Calibri"/>
                <a:cs typeface="Calibri"/>
              </a:rPr>
              <a:t> </a:t>
            </a:r>
            <a:r>
              <a:rPr sz="1200">
                <a:latin typeface="Calibri"/>
                <a:cs typeface="Calibri"/>
              </a:rPr>
              <a:t>right</a:t>
            </a:r>
            <a:r>
              <a:rPr sz="1200" spc="-11">
                <a:latin typeface="Calibri"/>
                <a:cs typeface="Calibri"/>
              </a:rPr>
              <a:t> </a:t>
            </a:r>
            <a:r>
              <a:rPr sz="1200" spc="-17">
                <a:latin typeface="Calibri"/>
                <a:cs typeface="Calibri"/>
              </a:rPr>
              <a:t>to:</a:t>
            </a:r>
            <a:endParaRPr sz="1200">
              <a:latin typeface="Calibri"/>
              <a:cs typeface="Calibri"/>
            </a:endParaRPr>
          </a:p>
          <a:p>
            <a:pPr>
              <a:spcBef>
                <a:spcPts val="31"/>
              </a:spcBef>
            </a:pPr>
            <a:endParaRPr sz="1400">
              <a:latin typeface="Calibri"/>
              <a:cs typeface="Calibri"/>
            </a:endParaRPr>
          </a:p>
          <a:p>
            <a:pPr marL="184433" marR="735133" indent="-156291">
              <a:lnSpc>
                <a:spcPct val="101099"/>
              </a:lnSpc>
              <a:buFont typeface="Symbol"/>
              <a:buChar char=""/>
              <a:tabLst>
                <a:tab pos="184000" algn="l"/>
                <a:tab pos="184865" algn="l"/>
              </a:tabLst>
            </a:pPr>
            <a:r>
              <a:rPr sz="1200">
                <a:latin typeface="Calibri"/>
                <a:cs typeface="Calibri"/>
              </a:rPr>
              <a:t>Know</a:t>
            </a:r>
            <a:r>
              <a:rPr sz="1200" spc="-27">
                <a:latin typeface="Calibri"/>
                <a:cs typeface="Calibri"/>
              </a:rPr>
              <a:t> </a:t>
            </a:r>
            <a:r>
              <a:rPr sz="1200">
                <a:latin typeface="Calibri"/>
                <a:cs typeface="Calibri"/>
              </a:rPr>
              <a:t>the</a:t>
            </a:r>
            <a:r>
              <a:rPr sz="1200" spc="-4">
                <a:latin typeface="Calibri"/>
                <a:cs typeface="Calibri"/>
              </a:rPr>
              <a:t> </a:t>
            </a:r>
            <a:r>
              <a:rPr sz="1200">
                <a:latin typeface="Calibri"/>
                <a:cs typeface="Calibri"/>
              </a:rPr>
              <a:t>level</a:t>
            </a:r>
            <a:r>
              <a:rPr sz="1200" spc="-17">
                <a:latin typeface="Calibri"/>
                <a:cs typeface="Calibri"/>
              </a:rPr>
              <a:t> </a:t>
            </a:r>
            <a:r>
              <a:rPr sz="1200">
                <a:latin typeface="Calibri"/>
                <a:cs typeface="Calibri"/>
              </a:rPr>
              <a:t>of</a:t>
            </a:r>
            <a:r>
              <a:rPr sz="1200" spc="-7">
                <a:latin typeface="Calibri"/>
                <a:cs typeface="Calibri"/>
              </a:rPr>
              <a:t> </a:t>
            </a:r>
            <a:r>
              <a:rPr sz="1200">
                <a:latin typeface="Calibri"/>
                <a:cs typeface="Calibri"/>
              </a:rPr>
              <a:t>achievement</a:t>
            </a:r>
            <a:r>
              <a:rPr sz="1200" spc="-11">
                <a:latin typeface="Calibri"/>
                <a:cs typeface="Calibri"/>
              </a:rPr>
              <a:t> </a:t>
            </a:r>
            <a:r>
              <a:rPr sz="1200">
                <a:latin typeface="Calibri"/>
                <a:cs typeface="Calibri"/>
              </a:rPr>
              <a:t>their</a:t>
            </a:r>
            <a:r>
              <a:rPr sz="1200" spc="-7">
                <a:latin typeface="Calibri"/>
                <a:cs typeface="Calibri"/>
              </a:rPr>
              <a:t> </a:t>
            </a:r>
            <a:r>
              <a:rPr sz="1200">
                <a:latin typeface="Calibri"/>
                <a:cs typeface="Calibri"/>
              </a:rPr>
              <a:t>child</a:t>
            </a:r>
            <a:r>
              <a:rPr sz="1200" spc="-11">
                <a:latin typeface="Calibri"/>
                <a:cs typeface="Calibri"/>
              </a:rPr>
              <a:t> </a:t>
            </a:r>
            <a:r>
              <a:rPr sz="1200">
                <a:latin typeface="Calibri"/>
                <a:cs typeface="Calibri"/>
              </a:rPr>
              <a:t>attained</a:t>
            </a:r>
            <a:r>
              <a:rPr sz="1200" spc="-7">
                <a:latin typeface="Calibri"/>
                <a:cs typeface="Calibri"/>
              </a:rPr>
              <a:t> </a:t>
            </a:r>
            <a:r>
              <a:rPr sz="1200">
                <a:latin typeface="Calibri"/>
                <a:cs typeface="Calibri"/>
              </a:rPr>
              <a:t>on</a:t>
            </a:r>
            <a:r>
              <a:rPr sz="1200" spc="-11">
                <a:latin typeface="Calibri"/>
                <a:cs typeface="Calibri"/>
              </a:rPr>
              <a:t> </a:t>
            </a:r>
            <a:r>
              <a:rPr sz="1200">
                <a:latin typeface="Calibri"/>
                <a:cs typeface="Calibri"/>
              </a:rPr>
              <a:t>each</a:t>
            </a:r>
            <a:r>
              <a:rPr sz="1200" spc="-17">
                <a:latin typeface="Calibri"/>
                <a:cs typeface="Calibri"/>
              </a:rPr>
              <a:t> </a:t>
            </a:r>
            <a:r>
              <a:rPr sz="1200">
                <a:latin typeface="Calibri"/>
                <a:cs typeface="Calibri"/>
              </a:rPr>
              <a:t>of</a:t>
            </a:r>
            <a:r>
              <a:rPr sz="1200" spc="-7">
                <a:latin typeface="Calibri"/>
                <a:cs typeface="Calibri"/>
              </a:rPr>
              <a:t> </a:t>
            </a:r>
            <a:r>
              <a:rPr sz="1200">
                <a:latin typeface="Calibri"/>
                <a:cs typeface="Calibri"/>
              </a:rPr>
              <a:t>the</a:t>
            </a:r>
            <a:r>
              <a:rPr sz="1200" spc="-11">
                <a:latin typeface="Calibri"/>
                <a:cs typeface="Calibri"/>
              </a:rPr>
              <a:t> </a:t>
            </a:r>
            <a:r>
              <a:rPr sz="1200">
                <a:latin typeface="Calibri"/>
                <a:cs typeface="Calibri"/>
              </a:rPr>
              <a:t>state </a:t>
            </a:r>
            <a:r>
              <a:rPr sz="1200" spc="-7">
                <a:latin typeface="Calibri"/>
                <a:cs typeface="Calibri"/>
              </a:rPr>
              <a:t>academic assessments</a:t>
            </a:r>
            <a:endParaRPr sz="1200">
              <a:latin typeface="Calibri"/>
              <a:cs typeface="Calibri"/>
            </a:endParaRPr>
          </a:p>
          <a:p>
            <a:pPr>
              <a:spcBef>
                <a:spcPts val="27"/>
              </a:spcBef>
              <a:buFont typeface="Symbol"/>
              <a:buChar char=""/>
            </a:pPr>
            <a:endParaRPr sz="1200">
              <a:latin typeface="Calibri"/>
              <a:cs typeface="Calibri"/>
            </a:endParaRPr>
          </a:p>
          <a:p>
            <a:pPr marL="184433" marR="456752" indent="-156291">
              <a:lnSpc>
                <a:spcPct val="104099"/>
              </a:lnSpc>
              <a:buFont typeface="Symbol"/>
              <a:buChar char=""/>
              <a:tabLst>
                <a:tab pos="184000" algn="l"/>
                <a:tab pos="184865" algn="l"/>
              </a:tabLst>
            </a:pPr>
            <a:r>
              <a:rPr sz="1200">
                <a:latin typeface="Calibri"/>
                <a:cs typeface="Calibri"/>
              </a:rPr>
              <a:t>Request</a:t>
            </a:r>
            <a:r>
              <a:rPr sz="1200" spc="-17">
                <a:latin typeface="Calibri"/>
                <a:cs typeface="Calibri"/>
              </a:rPr>
              <a:t> </a:t>
            </a:r>
            <a:r>
              <a:rPr sz="1200" spc="-7">
                <a:latin typeface="Calibri"/>
                <a:cs typeface="Calibri"/>
              </a:rPr>
              <a:t>information </a:t>
            </a:r>
            <a:r>
              <a:rPr sz="1200">
                <a:latin typeface="Calibri"/>
                <a:cs typeface="Calibri"/>
              </a:rPr>
              <a:t>on</a:t>
            </a:r>
            <a:r>
              <a:rPr sz="1200" spc="-13">
                <a:latin typeface="Calibri"/>
                <a:cs typeface="Calibri"/>
              </a:rPr>
              <a:t> </a:t>
            </a:r>
            <a:r>
              <a:rPr sz="1200">
                <a:latin typeface="Calibri"/>
                <a:cs typeface="Calibri"/>
              </a:rPr>
              <a:t>the </a:t>
            </a:r>
            <a:r>
              <a:rPr sz="1200" spc="-7">
                <a:latin typeface="Calibri"/>
                <a:cs typeface="Calibri"/>
              </a:rPr>
              <a:t>professional qualifications </a:t>
            </a:r>
            <a:r>
              <a:rPr sz="1200">
                <a:latin typeface="Calibri"/>
                <a:cs typeface="Calibri"/>
              </a:rPr>
              <a:t>of</a:t>
            </a:r>
            <a:r>
              <a:rPr sz="1200" spc="-11">
                <a:latin typeface="Calibri"/>
                <a:cs typeface="Calibri"/>
              </a:rPr>
              <a:t> </a:t>
            </a:r>
            <a:r>
              <a:rPr sz="1200">
                <a:latin typeface="Calibri"/>
                <a:cs typeface="Calibri"/>
              </a:rPr>
              <a:t>your</a:t>
            </a:r>
            <a:r>
              <a:rPr sz="1200" spc="7">
                <a:latin typeface="Calibri"/>
                <a:cs typeface="Calibri"/>
              </a:rPr>
              <a:t> </a:t>
            </a:r>
            <a:r>
              <a:rPr sz="1200" spc="-7">
                <a:latin typeface="Calibri"/>
                <a:cs typeface="Calibri"/>
              </a:rPr>
              <a:t>student’s classroom teachers,</a:t>
            </a:r>
            <a:r>
              <a:rPr sz="1200" spc="-13">
                <a:latin typeface="Calibri"/>
                <a:cs typeface="Calibri"/>
              </a:rPr>
              <a:t> </a:t>
            </a:r>
            <a:r>
              <a:rPr sz="1200">
                <a:latin typeface="Calibri"/>
                <a:cs typeface="Calibri"/>
              </a:rPr>
              <a:t>which</a:t>
            </a:r>
            <a:r>
              <a:rPr sz="1200" spc="-20">
                <a:latin typeface="Calibri"/>
                <a:cs typeface="Calibri"/>
              </a:rPr>
              <a:t> </a:t>
            </a:r>
            <a:r>
              <a:rPr sz="1200">
                <a:latin typeface="Calibri"/>
                <a:cs typeface="Calibri"/>
              </a:rPr>
              <a:t>should</a:t>
            </a:r>
            <a:r>
              <a:rPr sz="1200" spc="-17">
                <a:latin typeface="Calibri"/>
                <a:cs typeface="Calibri"/>
              </a:rPr>
              <a:t> </a:t>
            </a:r>
            <a:r>
              <a:rPr sz="1200" spc="-7">
                <a:latin typeface="Calibri"/>
                <a:cs typeface="Calibri"/>
              </a:rPr>
              <a:t>include</a:t>
            </a:r>
            <a:r>
              <a:rPr sz="1200" spc="-13">
                <a:latin typeface="Calibri"/>
                <a:cs typeface="Calibri"/>
              </a:rPr>
              <a:t> </a:t>
            </a:r>
            <a:r>
              <a:rPr sz="1200">
                <a:latin typeface="Calibri"/>
                <a:cs typeface="Calibri"/>
              </a:rPr>
              <a:t>meeting</a:t>
            </a:r>
            <a:r>
              <a:rPr sz="1200" spc="-24">
                <a:latin typeface="Calibri"/>
                <a:cs typeface="Calibri"/>
              </a:rPr>
              <a:t> </a:t>
            </a:r>
            <a:r>
              <a:rPr sz="1200" spc="-7">
                <a:latin typeface="Calibri"/>
                <a:cs typeface="Calibri"/>
              </a:rPr>
              <a:t>applicable</a:t>
            </a:r>
            <a:r>
              <a:rPr sz="1200" spc="-13">
                <a:latin typeface="Calibri"/>
                <a:cs typeface="Calibri"/>
              </a:rPr>
              <a:t> </a:t>
            </a:r>
            <a:r>
              <a:rPr sz="1200">
                <a:latin typeface="Calibri"/>
                <a:cs typeface="Calibri"/>
              </a:rPr>
              <a:t>NV</a:t>
            </a:r>
            <a:r>
              <a:rPr sz="1200" spc="-4">
                <a:latin typeface="Calibri"/>
                <a:cs typeface="Calibri"/>
              </a:rPr>
              <a:t> </a:t>
            </a:r>
            <a:r>
              <a:rPr sz="1200">
                <a:latin typeface="Calibri"/>
                <a:cs typeface="Calibri"/>
              </a:rPr>
              <a:t>state</a:t>
            </a:r>
            <a:r>
              <a:rPr sz="1200" spc="-13">
                <a:latin typeface="Calibri"/>
                <a:cs typeface="Calibri"/>
              </a:rPr>
              <a:t> </a:t>
            </a:r>
            <a:r>
              <a:rPr sz="1200">
                <a:latin typeface="Calibri"/>
                <a:cs typeface="Calibri"/>
              </a:rPr>
              <a:t>certification</a:t>
            </a:r>
            <a:r>
              <a:rPr sz="1200" spc="-11">
                <a:latin typeface="Calibri"/>
                <a:cs typeface="Calibri"/>
              </a:rPr>
              <a:t> </a:t>
            </a:r>
            <a:r>
              <a:rPr sz="1200">
                <a:latin typeface="Calibri"/>
                <a:cs typeface="Calibri"/>
              </a:rPr>
              <a:t>and</a:t>
            </a:r>
            <a:r>
              <a:rPr sz="1200" spc="-7">
                <a:latin typeface="Calibri"/>
                <a:cs typeface="Calibri"/>
              </a:rPr>
              <a:t> licensure </a:t>
            </a:r>
            <a:r>
              <a:rPr sz="1200">
                <a:latin typeface="Calibri"/>
                <a:cs typeface="Calibri"/>
              </a:rPr>
              <a:t>requirements</a:t>
            </a:r>
            <a:r>
              <a:rPr sz="1200" spc="-17">
                <a:latin typeface="Calibri"/>
                <a:cs typeface="Calibri"/>
              </a:rPr>
              <a:t> </a:t>
            </a:r>
            <a:r>
              <a:rPr sz="1200">
                <a:latin typeface="Calibri"/>
                <a:cs typeface="Calibri"/>
              </a:rPr>
              <a:t>for</a:t>
            </a:r>
            <a:r>
              <a:rPr sz="1200" spc="-7">
                <a:latin typeface="Calibri"/>
                <a:cs typeface="Calibri"/>
              </a:rPr>
              <a:t> </a:t>
            </a:r>
            <a:r>
              <a:rPr sz="1200">
                <a:latin typeface="Calibri"/>
                <a:cs typeface="Calibri"/>
              </a:rPr>
              <a:t>the</a:t>
            </a:r>
            <a:r>
              <a:rPr sz="1200" spc="-7">
                <a:latin typeface="Calibri"/>
                <a:cs typeface="Calibri"/>
              </a:rPr>
              <a:t> </a:t>
            </a:r>
            <a:r>
              <a:rPr sz="1200">
                <a:latin typeface="Calibri"/>
                <a:cs typeface="Calibri"/>
              </a:rPr>
              <a:t>grade</a:t>
            </a:r>
            <a:r>
              <a:rPr sz="1200" spc="-13">
                <a:latin typeface="Calibri"/>
                <a:cs typeface="Calibri"/>
              </a:rPr>
              <a:t> </a:t>
            </a:r>
            <a:r>
              <a:rPr sz="1200">
                <a:latin typeface="Calibri"/>
                <a:cs typeface="Calibri"/>
              </a:rPr>
              <a:t>levels</a:t>
            </a:r>
            <a:r>
              <a:rPr sz="1200" spc="-11">
                <a:latin typeface="Calibri"/>
                <a:cs typeface="Calibri"/>
              </a:rPr>
              <a:t> </a:t>
            </a:r>
            <a:r>
              <a:rPr sz="1200">
                <a:latin typeface="Calibri"/>
                <a:cs typeface="Calibri"/>
              </a:rPr>
              <a:t>and</a:t>
            </a:r>
            <a:r>
              <a:rPr sz="1200" spc="-11">
                <a:latin typeface="Calibri"/>
                <a:cs typeface="Calibri"/>
              </a:rPr>
              <a:t> </a:t>
            </a:r>
            <a:r>
              <a:rPr sz="1200">
                <a:latin typeface="Calibri"/>
                <a:cs typeface="Calibri"/>
              </a:rPr>
              <a:t>subject</a:t>
            </a:r>
            <a:r>
              <a:rPr sz="1200" spc="-7">
                <a:latin typeface="Calibri"/>
                <a:cs typeface="Calibri"/>
              </a:rPr>
              <a:t> </a:t>
            </a:r>
            <a:r>
              <a:rPr sz="1200">
                <a:latin typeface="Calibri"/>
                <a:cs typeface="Calibri"/>
              </a:rPr>
              <a:t>areas</a:t>
            </a:r>
            <a:r>
              <a:rPr sz="1200" spc="-4">
                <a:latin typeface="Calibri"/>
                <a:cs typeface="Calibri"/>
              </a:rPr>
              <a:t> </a:t>
            </a:r>
            <a:r>
              <a:rPr sz="1200">
                <a:latin typeface="Calibri"/>
                <a:cs typeface="Calibri"/>
              </a:rPr>
              <a:t>in</a:t>
            </a:r>
            <a:r>
              <a:rPr sz="1200" spc="-17">
                <a:latin typeface="Calibri"/>
                <a:cs typeface="Calibri"/>
              </a:rPr>
              <a:t> </a:t>
            </a:r>
            <a:r>
              <a:rPr sz="1200">
                <a:latin typeface="Calibri"/>
                <a:cs typeface="Calibri"/>
              </a:rPr>
              <a:t>which</a:t>
            </a:r>
            <a:r>
              <a:rPr sz="1200" spc="-13">
                <a:latin typeface="Calibri"/>
                <a:cs typeface="Calibri"/>
              </a:rPr>
              <a:t> </a:t>
            </a:r>
            <a:r>
              <a:rPr sz="1200">
                <a:latin typeface="Calibri"/>
                <a:cs typeface="Calibri"/>
              </a:rPr>
              <a:t>the</a:t>
            </a:r>
            <a:r>
              <a:rPr sz="1200" spc="-13">
                <a:latin typeface="Calibri"/>
                <a:cs typeface="Calibri"/>
              </a:rPr>
              <a:t> </a:t>
            </a:r>
            <a:r>
              <a:rPr sz="1200">
                <a:latin typeface="Calibri"/>
                <a:cs typeface="Calibri"/>
              </a:rPr>
              <a:t>teacher</a:t>
            </a:r>
            <a:r>
              <a:rPr sz="1200" spc="-7">
                <a:latin typeface="Calibri"/>
                <a:cs typeface="Calibri"/>
              </a:rPr>
              <a:t> provides </a:t>
            </a:r>
            <a:r>
              <a:rPr sz="1200">
                <a:latin typeface="Calibri"/>
                <a:cs typeface="Calibri"/>
              </a:rPr>
              <a:t>instruction.</a:t>
            </a:r>
            <a:r>
              <a:rPr sz="1200" spc="133">
                <a:latin typeface="Calibri"/>
                <a:cs typeface="Calibri"/>
              </a:rPr>
              <a:t> </a:t>
            </a:r>
            <a:r>
              <a:rPr sz="1200">
                <a:latin typeface="Calibri"/>
                <a:cs typeface="Calibri"/>
              </a:rPr>
              <a:t>This</a:t>
            </a:r>
            <a:r>
              <a:rPr sz="1200" spc="-17">
                <a:latin typeface="Calibri"/>
                <a:cs typeface="Calibri"/>
              </a:rPr>
              <a:t> </a:t>
            </a:r>
            <a:r>
              <a:rPr sz="1200">
                <a:latin typeface="Calibri"/>
                <a:cs typeface="Calibri"/>
              </a:rPr>
              <a:t>would</a:t>
            </a:r>
            <a:r>
              <a:rPr sz="1200" spc="-13">
                <a:latin typeface="Calibri"/>
                <a:cs typeface="Calibri"/>
              </a:rPr>
              <a:t> </a:t>
            </a:r>
            <a:r>
              <a:rPr sz="1200">
                <a:latin typeface="Calibri"/>
                <a:cs typeface="Calibri"/>
              </a:rPr>
              <a:t>include</a:t>
            </a:r>
            <a:r>
              <a:rPr sz="1200" spc="-7">
                <a:latin typeface="Calibri"/>
                <a:cs typeface="Calibri"/>
              </a:rPr>
              <a:t> </a:t>
            </a:r>
            <a:r>
              <a:rPr sz="1200">
                <a:latin typeface="Calibri"/>
                <a:cs typeface="Calibri"/>
              </a:rPr>
              <a:t>teaching</a:t>
            </a:r>
            <a:r>
              <a:rPr sz="1200" spc="-13">
                <a:latin typeface="Calibri"/>
                <a:cs typeface="Calibri"/>
              </a:rPr>
              <a:t> </a:t>
            </a:r>
            <a:r>
              <a:rPr sz="1200">
                <a:latin typeface="Calibri"/>
                <a:cs typeface="Calibri"/>
              </a:rPr>
              <a:t>under</a:t>
            </a:r>
            <a:r>
              <a:rPr sz="1200" spc="-13">
                <a:latin typeface="Calibri"/>
                <a:cs typeface="Calibri"/>
              </a:rPr>
              <a:t> </a:t>
            </a:r>
            <a:r>
              <a:rPr sz="1200">
                <a:latin typeface="Calibri"/>
                <a:cs typeface="Calibri"/>
              </a:rPr>
              <a:t>emergency</a:t>
            </a:r>
            <a:r>
              <a:rPr sz="1200" spc="-17">
                <a:latin typeface="Calibri"/>
                <a:cs typeface="Calibri"/>
              </a:rPr>
              <a:t> </a:t>
            </a:r>
            <a:r>
              <a:rPr sz="1200">
                <a:latin typeface="Calibri"/>
                <a:cs typeface="Calibri"/>
              </a:rPr>
              <a:t>or</a:t>
            </a:r>
            <a:r>
              <a:rPr sz="1200" spc="-17">
                <a:latin typeface="Calibri"/>
                <a:cs typeface="Calibri"/>
              </a:rPr>
              <a:t> </a:t>
            </a:r>
            <a:r>
              <a:rPr sz="1200">
                <a:latin typeface="Calibri"/>
                <a:cs typeface="Calibri"/>
              </a:rPr>
              <a:t>other</a:t>
            </a:r>
            <a:r>
              <a:rPr sz="1200" spc="-11">
                <a:latin typeface="Calibri"/>
                <a:cs typeface="Calibri"/>
              </a:rPr>
              <a:t> </a:t>
            </a:r>
            <a:r>
              <a:rPr sz="1200">
                <a:latin typeface="Calibri"/>
                <a:cs typeface="Calibri"/>
              </a:rPr>
              <a:t>provisional</a:t>
            </a:r>
            <a:r>
              <a:rPr sz="1200" spc="-11">
                <a:latin typeface="Calibri"/>
                <a:cs typeface="Calibri"/>
              </a:rPr>
              <a:t> </a:t>
            </a:r>
            <a:r>
              <a:rPr sz="1200">
                <a:latin typeface="Calibri"/>
                <a:cs typeface="Calibri"/>
              </a:rPr>
              <a:t>status</a:t>
            </a:r>
            <a:r>
              <a:rPr sz="1200" spc="-11">
                <a:latin typeface="Calibri"/>
                <a:cs typeface="Calibri"/>
              </a:rPr>
              <a:t> </a:t>
            </a:r>
            <a:r>
              <a:rPr sz="1200">
                <a:latin typeface="Calibri"/>
                <a:cs typeface="Calibri"/>
              </a:rPr>
              <a:t>and</a:t>
            </a:r>
            <a:r>
              <a:rPr sz="1200" spc="-11">
                <a:latin typeface="Calibri"/>
                <a:cs typeface="Calibri"/>
              </a:rPr>
              <a:t> </a:t>
            </a:r>
            <a:r>
              <a:rPr sz="1200" spc="-17">
                <a:latin typeface="Calibri"/>
                <a:cs typeface="Calibri"/>
              </a:rPr>
              <a:t>is </a:t>
            </a:r>
            <a:r>
              <a:rPr sz="1200">
                <a:latin typeface="Calibri"/>
                <a:cs typeface="Calibri"/>
              </a:rPr>
              <a:t>teaching</a:t>
            </a:r>
            <a:r>
              <a:rPr sz="1200" spc="-11">
                <a:latin typeface="Calibri"/>
                <a:cs typeface="Calibri"/>
              </a:rPr>
              <a:t> </a:t>
            </a:r>
            <a:r>
              <a:rPr sz="1200">
                <a:latin typeface="Calibri"/>
                <a:cs typeface="Calibri"/>
              </a:rPr>
              <a:t>in</a:t>
            </a:r>
            <a:r>
              <a:rPr sz="1200" spc="-4">
                <a:latin typeface="Calibri"/>
                <a:cs typeface="Calibri"/>
              </a:rPr>
              <a:t> </a:t>
            </a:r>
            <a:r>
              <a:rPr sz="1200">
                <a:latin typeface="Calibri"/>
                <a:cs typeface="Calibri"/>
              </a:rPr>
              <a:t>the</a:t>
            </a:r>
            <a:r>
              <a:rPr sz="1200" spc="-17">
                <a:latin typeface="Calibri"/>
                <a:cs typeface="Calibri"/>
              </a:rPr>
              <a:t> </a:t>
            </a:r>
            <a:r>
              <a:rPr sz="1200">
                <a:latin typeface="Calibri"/>
                <a:cs typeface="Calibri"/>
              </a:rPr>
              <a:t>field</a:t>
            </a:r>
            <a:r>
              <a:rPr sz="1200" spc="-13">
                <a:latin typeface="Calibri"/>
                <a:cs typeface="Calibri"/>
              </a:rPr>
              <a:t> </a:t>
            </a:r>
            <a:r>
              <a:rPr sz="1200">
                <a:latin typeface="Calibri"/>
                <a:cs typeface="Calibri"/>
              </a:rPr>
              <a:t>of</a:t>
            </a:r>
            <a:r>
              <a:rPr sz="1200" spc="-4">
                <a:latin typeface="Calibri"/>
                <a:cs typeface="Calibri"/>
              </a:rPr>
              <a:t> </a:t>
            </a:r>
            <a:r>
              <a:rPr sz="1200">
                <a:latin typeface="Calibri"/>
                <a:cs typeface="Calibri"/>
              </a:rPr>
              <a:t>discipline</a:t>
            </a:r>
            <a:r>
              <a:rPr sz="1200" spc="-4">
                <a:latin typeface="Calibri"/>
                <a:cs typeface="Calibri"/>
              </a:rPr>
              <a:t> </a:t>
            </a:r>
            <a:r>
              <a:rPr sz="1200">
                <a:latin typeface="Calibri"/>
                <a:cs typeface="Calibri"/>
              </a:rPr>
              <a:t>of</a:t>
            </a:r>
            <a:r>
              <a:rPr sz="1200" spc="-11">
                <a:latin typeface="Calibri"/>
                <a:cs typeface="Calibri"/>
              </a:rPr>
              <a:t> </a:t>
            </a:r>
            <a:r>
              <a:rPr sz="1200">
                <a:latin typeface="Calibri"/>
                <a:cs typeface="Calibri"/>
              </a:rPr>
              <a:t>the</a:t>
            </a:r>
            <a:r>
              <a:rPr sz="1200" spc="-4">
                <a:latin typeface="Calibri"/>
                <a:cs typeface="Calibri"/>
              </a:rPr>
              <a:t> </a:t>
            </a:r>
            <a:r>
              <a:rPr sz="1200" spc="-7">
                <a:latin typeface="Calibri"/>
                <a:cs typeface="Calibri"/>
              </a:rPr>
              <a:t>certification.</a:t>
            </a:r>
            <a:endParaRPr sz="1200">
              <a:latin typeface="Calibri"/>
              <a:cs typeface="Calibri"/>
            </a:endParaRPr>
          </a:p>
          <a:p>
            <a:pPr>
              <a:spcBef>
                <a:spcPts val="7"/>
              </a:spcBef>
              <a:buFont typeface="Symbol"/>
              <a:buChar char=""/>
            </a:pPr>
            <a:endParaRPr sz="1200">
              <a:latin typeface="Calibri"/>
              <a:cs typeface="Calibri"/>
            </a:endParaRPr>
          </a:p>
          <a:p>
            <a:pPr marL="184433" marR="590531" indent="-156291">
              <a:lnSpc>
                <a:spcPct val="103600"/>
              </a:lnSpc>
              <a:buFont typeface="Symbol"/>
              <a:buChar char=""/>
              <a:tabLst>
                <a:tab pos="184000" algn="l"/>
                <a:tab pos="184865" algn="l"/>
              </a:tabLst>
            </a:pPr>
            <a:r>
              <a:rPr sz="1200">
                <a:latin typeface="Calibri"/>
                <a:cs typeface="Calibri"/>
              </a:rPr>
              <a:t>Request</a:t>
            </a:r>
            <a:r>
              <a:rPr sz="1200" spc="-11">
                <a:latin typeface="Calibri"/>
                <a:cs typeface="Calibri"/>
              </a:rPr>
              <a:t> </a:t>
            </a:r>
            <a:r>
              <a:rPr sz="1200" spc="-7">
                <a:latin typeface="Calibri"/>
                <a:cs typeface="Calibri"/>
              </a:rPr>
              <a:t>Information</a:t>
            </a:r>
            <a:r>
              <a:rPr sz="1200" spc="-17">
                <a:latin typeface="Calibri"/>
                <a:cs typeface="Calibri"/>
              </a:rPr>
              <a:t> </a:t>
            </a:r>
            <a:r>
              <a:rPr sz="1200">
                <a:latin typeface="Calibri"/>
                <a:cs typeface="Calibri"/>
              </a:rPr>
              <a:t>on</a:t>
            </a:r>
            <a:r>
              <a:rPr sz="1200" spc="-13">
                <a:latin typeface="Calibri"/>
                <a:cs typeface="Calibri"/>
              </a:rPr>
              <a:t> </a:t>
            </a:r>
            <a:r>
              <a:rPr sz="1200">
                <a:latin typeface="Calibri"/>
                <a:cs typeface="Calibri"/>
              </a:rPr>
              <a:t>the</a:t>
            </a:r>
            <a:r>
              <a:rPr sz="1200" spc="4">
                <a:latin typeface="Calibri"/>
                <a:cs typeface="Calibri"/>
              </a:rPr>
              <a:t> </a:t>
            </a:r>
            <a:r>
              <a:rPr sz="1200" spc="-7">
                <a:latin typeface="Calibri"/>
                <a:cs typeface="Calibri"/>
              </a:rPr>
              <a:t>paraprofessionals</a:t>
            </a:r>
            <a:r>
              <a:rPr sz="1200" spc="-11">
                <a:latin typeface="Calibri"/>
                <a:cs typeface="Calibri"/>
              </a:rPr>
              <a:t> </a:t>
            </a:r>
            <a:r>
              <a:rPr sz="1200" spc="-7">
                <a:latin typeface="Calibri"/>
                <a:cs typeface="Calibri"/>
              </a:rPr>
              <a:t>(teacher</a:t>
            </a:r>
            <a:r>
              <a:rPr sz="1200">
                <a:latin typeface="Calibri"/>
                <a:cs typeface="Calibri"/>
              </a:rPr>
              <a:t> aides,</a:t>
            </a:r>
            <a:r>
              <a:rPr sz="1200" spc="-7">
                <a:latin typeface="Calibri"/>
                <a:cs typeface="Calibri"/>
              </a:rPr>
              <a:t> teacher</a:t>
            </a:r>
            <a:r>
              <a:rPr sz="1200">
                <a:latin typeface="Calibri"/>
                <a:cs typeface="Calibri"/>
              </a:rPr>
              <a:t> </a:t>
            </a:r>
            <a:r>
              <a:rPr sz="1200" spc="-7">
                <a:latin typeface="Calibri"/>
                <a:cs typeface="Calibri"/>
              </a:rPr>
              <a:t>assistants,</a:t>
            </a:r>
            <a:r>
              <a:rPr sz="1200" spc="-11">
                <a:latin typeface="Calibri"/>
                <a:cs typeface="Calibri"/>
              </a:rPr>
              <a:t> </a:t>
            </a:r>
            <a:r>
              <a:rPr sz="1200" spc="-7">
                <a:latin typeface="Calibri"/>
                <a:cs typeface="Calibri"/>
              </a:rPr>
              <a:t>etc.) providing</a:t>
            </a:r>
            <a:r>
              <a:rPr sz="1200" spc="-37">
                <a:latin typeface="Calibri"/>
                <a:cs typeface="Calibri"/>
              </a:rPr>
              <a:t> </a:t>
            </a:r>
            <a:r>
              <a:rPr sz="1200">
                <a:latin typeface="Calibri"/>
                <a:cs typeface="Calibri"/>
              </a:rPr>
              <a:t>services</a:t>
            </a:r>
            <a:r>
              <a:rPr sz="1200" spc="-17">
                <a:latin typeface="Calibri"/>
                <a:cs typeface="Calibri"/>
              </a:rPr>
              <a:t> </a:t>
            </a:r>
            <a:r>
              <a:rPr sz="1200">
                <a:latin typeface="Calibri"/>
                <a:cs typeface="Calibri"/>
              </a:rPr>
              <a:t>to</a:t>
            </a:r>
            <a:r>
              <a:rPr sz="1200" spc="-17">
                <a:latin typeface="Calibri"/>
                <a:cs typeface="Calibri"/>
              </a:rPr>
              <a:t> </a:t>
            </a:r>
            <a:r>
              <a:rPr sz="1200">
                <a:latin typeface="Calibri"/>
                <a:cs typeface="Calibri"/>
              </a:rPr>
              <a:t>your</a:t>
            </a:r>
            <a:r>
              <a:rPr sz="1200" spc="-13">
                <a:latin typeface="Calibri"/>
                <a:cs typeface="Calibri"/>
              </a:rPr>
              <a:t> </a:t>
            </a:r>
            <a:r>
              <a:rPr sz="1200">
                <a:latin typeface="Calibri"/>
                <a:cs typeface="Calibri"/>
              </a:rPr>
              <a:t>child.</a:t>
            </a:r>
            <a:r>
              <a:rPr sz="1200" spc="133">
                <a:latin typeface="Calibri"/>
                <a:cs typeface="Calibri"/>
              </a:rPr>
              <a:t> </a:t>
            </a:r>
            <a:r>
              <a:rPr sz="1200">
                <a:latin typeface="Calibri"/>
                <a:cs typeface="Calibri"/>
              </a:rPr>
              <a:t>Paraprofessionals</a:t>
            </a:r>
            <a:r>
              <a:rPr sz="1200" spc="-11">
                <a:latin typeface="Calibri"/>
                <a:cs typeface="Calibri"/>
              </a:rPr>
              <a:t> </a:t>
            </a:r>
            <a:r>
              <a:rPr sz="1200">
                <a:latin typeface="Calibri"/>
                <a:cs typeface="Calibri"/>
              </a:rPr>
              <a:t>should</a:t>
            </a:r>
            <a:r>
              <a:rPr sz="1200" spc="-13">
                <a:latin typeface="Calibri"/>
                <a:cs typeface="Calibri"/>
              </a:rPr>
              <a:t> </a:t>
            </a:r>
            <a:r>
              <a:rPr sz="1200">
                <a:latin typeface="Calibri"/>
                <a:cs typeface="Calibri"/>
              </a:rPr>
              <a:t>meet</a:t>
            </a:r>
            <a:r>
              <a:rPr sz="1200" spc="-20">
                <a:latin typeface="Calibri"/>
                <a:cs typeface="Calibri"/>
              </a:rPr>
              <a:t> </a:t>
            </a:r>
            <a:r>
              <a:rPr sz="1200">
                <a:latin typeface="Calibri"/>
                <a:cs typeface="Calibri"/>
              </a:rPr>
              <a:t>one</a:t>
            </a:r>
            <a:r>
              <a:rPr sz="1200" spc="-11">
                <a:latin typeface="Calibri"/>
                <a:cs typeface="Calibri"/>
              </a:rPr>
              <a:t> </a:t>
            </a:r>
            <a:r>
              <a:rPr sz="1200">
                <a:latin typeface="Calibri"/>
                <a:cs typeface="Calibri"/>
              </a:rPr>
              <a:t>of</a:t>
            </a:r>
            <a:r>
              <a:rPr sz="1200" spc="-13">
                <a:latin typeface="Calibri"/>
                <a:cs typeface="Calibri"/>
              </a:rPr>
              <a:t> </a:t>
            </a:r>
            <a:r>
              <a:rPr sz="1200">
                <a:latin typeface="Calibri"/>
                <a:cs typeface="Calibri"/>
              </a:rPr>
              <a:t>the</a:t>
            </a:r>
            <a:r>
              <a:rPr sz="1200" spc="-17">
                <a:latin typeface="Calibri"/>
                <a:cs typeface="Calibri"/>
              </a:rPr>
              <a:t> </a:t>
            </a:r>
            <a:r>
              <a:rPr sz="1200" spc="-7">
                <a:latin typeface="Calibri"/>
                <a:cs typeface="Calibri"/>
              </a:rPr>
              <a:t>minimum </a:t>
            </a:r>
            <a:r>
              <a:rPr sz="1200">
                <a:latin typeface="Calibri"/>
                <a:cs typeface="Calibri"/>
              </a:rPr>
              <a:t>requirements,</a:t>
            </a:r>
            <a:r>
              <a:rPr sz="1200" spc="-20">
                <a:latin typeface="Calibri"/>
                <a:cs typeface="Calibri"/>
              </a:rPr>
              <a:t> </a:t>
            </a:r>
            <a:r>
              <a:rPr sz="1200">
                <a:latin typeface="Calibri"/>
                <a:cs typeface="Calibri"/>
              </a:rPr>
              <a:t>which</a:t>
            </a:r>
            <a:r>
              <a:rPr sz="1200" spc="-11">
                <a:latin typeface="Calibri"/>
                <a:cs typeface="Calibri"/>
              </a:rPr>
              <a:t> </a:t>
            </a:r>
            <a:r>
              <a:rPr sz="1200">
                <a:latin typeface="Calibri"/>
                <a:cs typeface="Calibri"/>
              </a:rPr>
              <a:t>is</a:t>
            </a:r>
            <a:r>
              <a:rPr sz="1200" spc="-7">
                <a:latin typeface="Calibri"/>
                <a:cs typeface="Calibri"/>
              </a:rPr>
              <a:t> </a:t>
            </a:r>
            <a:r>
              <a:rPr sz="1200">
                <a:latin typeface="Calibri"/>
                <a:cs typeface="Calibri"/>
              </a:rPr>
              <a:t>a</a:t>
            </a:r>
            <a:r>
              <a:rPr sz="1200" spc="-13">
                <a:latin typeface="Calibri"/>
                <a:cs typeface="Calibri"/>
              </a:rPr>
              <a:t> </a:t>
            </a:r>
            <a:r>
              <a:rPr sz="1200">
                <a:latin typeface="Calibri"/>
                <a:cs typeface="Calibri"/>
              </a:rPr>
              <a:t>minimum</a:t>
            </a:r>
            <a:r>
              <a:rPr sz="1200" spc="-11">
                <a:latin typeface="Calibri"/>
                <a:cs typeface="Calibri"/>
              </a:rPr>
              <a:t> </a:t>
            </a:r>
            <a:r>
              <a:rPr sz="1200">
                <a:latin typeface="Calibri"/>
                <a:cs typeface="Calibri"/>
              </a:rPr>
              <a:t>of</a:t>
            </a:r>
            <a:r>
              <a:rPr sz="1200" spc="-13">
                <a:latin typeface="Calibri"/>
                <a:cs typeface="Calibri"/>
              </a:rPr>
              <a:t> </a:t>
            </a:r>
            <a:r>
              <a:rPr sz="1200">
                <a:latin typeface="Calibri"/>
                <a:cs typeface="Calibri"/>
              </a:rPr>
              <a:t>48</a:t>
            </a:r>
            <a:r>
              <a:rPr sz="1200" spc="-11">
                <a:latin typeface="Calibri"/>
                <a:cs typeface="Calibri"/>
              </a:rPr>
              <a:t> </a:t>
            </a:r>
            <a:r>
              <a:rPr sz="1200">
                <a:latin typeface="Calibri"/>
                <a:cs typeface="Calibri"/>
              </a:rPr>
              <a:t>college</a:t>
            </a:r>
            <a:r>
              <a:rPr sz="1200" spc="-13">
                <a:latin typeface="Calibri"/>
                <a:cs typeface="Calibri"/>
              </a:rPr>
              <a:t> </a:t>
            </a:r>
            <a:r>
              <a:rPr sz="1200">
                <a:latin typeface="Calibri"/>
                <a:cs typeface="Calibri"/>
              </a:rPr>
              <a:t>credit</a:t>
            </a:r>
            <a:r>
              <a:rPr sz="1200" spc="-13">
                <a:latin typeface="Calibri"/>
                <a:cs typeface="Calibri"/>
              </a:rPr>
              <a:t> </a:t>
            </a:r>
            <a:r>
              <a:rPr sz="1200">
                <a:latin typeface="Calibri"/>
                <a:cs typeface="Calibri"/>
              </a:rPr>
              <a:t>hours,</a:t>
            </a:r>
            <a:r>
              <a:rPr sz="1200" spc="-4">
                <a:latin typeface="Calibri"/>
                <a:cs typeface="Calibri"/>
              </a:rPr>
              <a:t> </a:t>
            </a:r>
            <a:r>
              <a:rPr sz="1200">
                <a:latin typeface="Calibri"/>
                <a:cs typeface="Calibri"/>
              </a:rPr>
              <a:t>an</a:t>
            </a:r>
            <a:r>
              <a:rPr sz="1200" spc="-11">
                <a:latin typeface="Calibri"/>
                <a:cs typeface="Calibri"/>
              </a:rPr>
              <a:t> </a:t>
            </a:r>
            <a:r>
              <a:rPr sz="1200">
                <a:latin typeface="Calibri"/>
                <a:cs typeface="Calibri"/>
              </a:rPr>
              <a:t>associate</a:t>
            </a:r>
            <a:r>
              <a:rPr sz="1200" spc="-11">
                <a:latin typeface="Calibri"/>
                <a:cs typeface="Calibri"/>
              </a:rPr>
              <a:t> </a:t>
            </a:r>
            <a:r>
              <a:rPr sz="1200">
                <a:latin typeface="Calibri"/>
                <a:cs typeface="Calibri"/>
              </a:rPr>
              <a:t>degree</a:t>
            </a:r>
            <a:r>
              <a:rPr sz="1200" spc="-11">
                <a:latin typeface="Calibri"/>
                <a:cs typeface="Calibri"/>
              </a:rPr>
              <a:t> </a:t>
            </a:r>
            <a:r>
              <a:rPr sz="1200" spc="-17">
                <a:latin typeface="Calibri"/>
                <a:cs typeface="Calibri"/>
              </a:rPr>
              <a:t>(or </a:t>
            </a:r>
            <a:r>
              <a:rPr sz="1200">
                <a:latin typeface="Calibri"/>
                <a:cs typeface="Calibri"/>
              </a:rPr>
              <a:t>higher),</a:t>
            </a:r>
            <a:r>
              <a:rPr sz="1200" spc="-11">
                <a:latin typeface="Calibri"/>
                <a:cs typeface="Calibri"/>
              </a:rPr>
              <a:t> </a:t>
            </a:r>
            <a:r>
              <a:rPr sz="1200">
                <a:latin typeface="Calibri"/>
                <a:cs typeface="Calibri"/>
              </a:rPr>
              <a:t>or</a:t>
            </a:r>
            <a:r>
              <a:rPr sz="1200" spc="-11">
                <a:latin typeface="Calibri"/>
                <a:cs typeface="Calibri"/>
              </a:rPr>
              <a:t> </a:t>
            </a:r>
            <a:r>
              <a:rPr sz="1200">
                <a:latin typeface="Calibri"/>
                <a:cs typeface="Calibri"/>
              </a:rPr>
              <a:t>score</a:t>
            </a:r>
            <a:r>
              <a:rPr sz="1200" spc="-11">
                <a:latin typeface="Calibri"/>
                <a:cs typeface="Calibri"/>
              </a:rPr>
              <a:t> </a:t>
            </a:r>
            <a:r>
              <a:rPr sz="1200">
                <a:latin typeface="Calibri"/>
                <a:cs typeface="Calibri"/>
              </a:rPr>
              <a:t>at</a:t>
            </a:r>
            <a:r>
              <a:rPr sz="1200" spc="-7">
                <a:latin typeface="Calibri"/>
                <a:cs typeface="Calibri"/>
              </a:rPr>
              <a:t> </a:t>
            </a:r>
            <a:r>
              <a:rPr sz="1200">
                <a:latin typeface="Calibri"/>
                <a:cs typeface="Calibri"/>
              </a:rPr>
              <a:t>least</a:t>
            </a:r>
            <a:r>
              <a:rPr sz="1200" spc="-13">
                <a:latin typeface="Calibri"/>
                <a:cs typeface="Calibri"/>
              </a:rPr>
              <a:t> </a:t>
            </a:r>
            <a:r>
              <a:rPr sz="1200">
                <a:latin typeface="Calibri"/>
                <a:cs typeface="Calibri"/>
              </a:rPr>
              <a:t>460</a:t>
            </a:r>
            <a:r>
              <a:rPr sz="1200" spc="-7">
                <a:latin typeface="Calibri"/>
                <a:cs typeface="Calibri"/>
              </a:rPr>
              <a:t> </a:t>
            </a:r>
            <a:r>
              <a:rPr sz="1200">
                <a:latin typeface="Calibri"/>
                <a:cs typeface="Calibri"/>
              </a:rPr>
              <a:t>on</a:t>
            </a:r>
            <a:r>
              <a:rPr sz="1200" spc="-17">
                <a:latin typeface="Calibri"/>
                <a:cs typeface="Calibri"/>
              </a:rPr>
              <a:t> </a:t>
            </a:r>
            <a:r>
              <a:rPr sz="1200">
                <a:latin typeface="Calibri"/>
                <a:cs typeface="Calibri"/>
              </a:rPr>
              <a:t>the</a:t>
            </a:r>
            <a:r>
              <a:rPr sz="1200" spc="-13">
                <a:latin typeface="Calibri"/>
                <a:cs typeface="Calibri"/>
              </a:rPr>
              <a:t> </a:t>
            </a:r>
            <a:r>
              <a:rPr sz="1200">
                <a:latin typeface="Calibri"/>
                <a:cs typeface="Calibri"/>
              </a:rPr>
              <a:t>Parapro</a:t>
            </a:r>
            <a:r>
              <a:rPr sz="1200" spc="-4">
                <a:latin typeface="Calibri"/>
                <a:cs typeface="Calibri"/>
              </a:rPr>
              <a:t> </a:t>
            </a:r>
            <a:r>
              <a:rPr sz="1200" spc="-7">
                <a:latin typeface="Calibri"/>
                <a:cs typeface="Calibri"/>
              </a:rPr>
              <a:t>Assessment.</a:t>
            </a:r>
            <a:endParaRPr sz="1200">
              <a:latin typeface="Calibri"/>
              <a:cs typeface="Calibri"/>
            </a:endParaRPr>
          </a:p>
          <a:p>
            <a:pPr>
              <a:spcBef>
                <a:spcPts val="17"/>
              </a:spcBef>
              <a:buFont typeface="Symbol"/>
              <a:buChar char=""/>
            </a:pPr>
            <a:endParaRPr sz="1400">
              <a:latin typeface="Calibri"/>
              <a:cs typeface="Calibri"/>
            </a:endParaRPr>
          </a:p>
          <a:p>
            <a:pPr marL="192659" marR="581005" indent="-164518">
              <a:lnSpc>
                <a:spcPct val="101699"/>
              </a:lnSpc>
              <a:buFont typeface="Symbol"/>
              <a:buChar char=""/>
              <a:tabLst>
                <a:tab pos="184000" algn="l"/>
                <a:tab pos="184865" algn="l"/>
              </a:tabLst>
            </a:pPr>
            <a:r>
              <a:rPr sz="1200">
                <a:latin typeface="Calibri"/>
                <a:cs typeface="Calibri"/>
              </a:rPr>
              <a:t>Be</a:t>
            </a:r>
            <a:r>
              <a:rPr sz="1200" spc="-4">
                <a:latin typeface="Calibri"/>
                <a:cs typeface="Calibri"/>
              </a:rPr>
              <a:t> </a:t>
            </a:r>
            <a:r>
              <a:rPr sz="1200">
                <a:latin typeface="Calibri"/>
                <a:cs typeface="Calibri"/>
              </a:rPr>
              <a:t>provided</a:t>
            </a:r>
            <a:r>
              <a:rPr sz="1200" spc="-4">
                <a:latin typeface="Calibri"/>
                <a:cs typeface="Calibri"/>
              </a:rPr>
              <a:t> </a:t>
            </a:r>
            <a:r>
              <a:rPr sz="1200">
                <a:latin typeface="Calibri"/>
                <a:cs typeface="Calibri"/>
              </a:rPr>
              <a:t>timely</a:t>
            </a:r>
            <a:r>
              <a:rPr sz="1200" spc="7">
                <a:latin typeface="Calibri"/>
                <a:cs typeface="Calibri"/>
              </a:rPr>
              <a:t> </a:t>
            </a:r>
            <a:r>
              <a:rPr sz="1200">
                <a:latin typeface="Calibri"/>
                <a:cs typeface="Calibri"/>
              </a:rPr>
              <a:t>notice</a:t>
            </a:r>
            <a:r>
              <a:rPr sz="1200" spc="11">
                <a:latin typeface="Calibri"/>
                <a:cs typeface="Calibri"/>
              </a:rPr>
              <a:t> </a:t>
            </a:r>
            <a:r>
              <a:rPr sz="1200">
                <a:latin typeface="Calibri"/>
                <a:cs typeface="Calibri"/>
              </a:rPr>
              <a:t>that</a:t>
            </a:r>
            <a:r>
              <a:rPr sz="1200" spc="7">
                <a:latin typeface="Calibri"/>
                <a:cs typeface="Calibri"/>
              </a:rPr>
              <a:t> </a:t>
            </a:r>
            <a:r>
              <a:rPr sz="1200">
                <a:latin typeface="Calibri"/>
                <a:cs typeface="Calibri"/>
              </a:rPr>
              <a:t>your child</a:t>
            </a:r>
            <a:r>
              <a:rPr sz="1200" spc="7">
                <a:latin typeface="Calibri"/>
                <a:cs typeface="Calibri"/>
              </a:rPr>
              <a:t> </a:t>
            </a:r>
            <a:r>
              <a:rPr sz="1200">
                <a:latin typeface="Calibri"/>
                <a:cs typeface="Calibri"/>
              </a:rPr>
              <a:t>has</a:t>
            </a:r>
            <a:r>
              <a:rPr sz="1200" spc="11">
                <a:latin typeface="Calibri"/>
                <a:cs typeface="Calibri"/>
              </a:rPr>
              <a:t> </a:t>
            </a:r>
            <a:r>
              <a:rPr sz="1200">
                <a:latin typeface="Calibri"/>
                <a:cs typeface="Calibri"/>
              </a:rPr>
              <a:t>been</a:t>
            </a:r>
            <a:r>
              <a:rPr sz="1200" spc="7">
                <a:latin typeface="Calibri"/>
                <a:cs typeface="Calibri"/>
              </a:rPr>
              <a:t> </a:t>
            </a:r>
            <a:r>
              <a:rPr sz="1200">
                <a:latin typeface="Calibri"/>
                <a:cs typeface="Calibri"/>
              </a:rPr>
              <a:t>assigned</a:t>
            </a:r>
            <a:r>
              <a:rPr lang="en-US" sz="1200">
                <a:latin typeface="Calibri"/>
                <a:cs typeface="Calibri"/>
              </a:rPr>
              <a:t> </a:t>
            </a:r>
            <a:r>
              <a:rPr sz="1200">
                <a:latin typeface="Calibri"/>
                <a:cs typeface="Calibri"/>
              </a:rPr>
              <a:t>or</a:t>
            </a:r>
            <a:r>
              <a:rPr sz="1200" spc="11">
                <a:latin typeface="Calibri"/>
                <a:cs typeface="Calibri"/>
              </a:rPr>
              <a:t> </a:t>
            </a:r>
            <a:r>
              <a:rPr sz="1200">
                <a:latin typeface="Calibri"/>
                <a:cs typeface="Calibri"/>
              </a:rPr>
              <a:t>taught</a:t>
            </a:r>
            <a:r>
              <a:rPr sz="1200" spc="7">
                <a:latin typeface="Calibri"/>
                <a:cs typeface="Calibri"/>
              </a:rPr>
              <a:t> </a:t>
            </a:r>
            <a:r>
              <a:rPr sz="1200">
                <a:latin typeface="Calibri"/>
                <a:cs typeface="Calibri"/>
              </a:rPr>
              <a:t>for</a:t>
            </a:r>
            <a:r>
              <a:rPr sz="1200" spc="4">
                <a:latin typeface="Calibri"/>
                <a:cs typeface="Calibri"/>
              </a:rPr>
              <a:t> </a:t>
            </a:r>
            <a:r>
              <a:rPr sz="1200">
                <a:latin typeface="Calibri"/>
                <a:cs typeface="Calibri"/>
              </a:rPr>
              <a:t>4</a:t>
            </a:r>
            <a:r>
              <a:rPr sz="1200" spc="11">
                <a:latin typeface="Calibri"/>
                <a:cs typeface="Calibri"/>
              </a:rPr>
              <a:t> </a:t>
            </a:r>
            <a:r>
              <a:rPr sz="1200">
                <a:latin typeface="Calibri"/>
                <a:cs typeface="Calibri"/>
              </a:rPr>
              <a:t>or</a:t>
            </a:r>
            <a:r>
              <a:rPr sz="1200" spc="4">
                <a:latin typeface="Calibri"/>
                <a:cs typeface="Calibri"/>
              </a:rPr>
              <a:t> </a:t>
            </a:r>
            <a:r>
              <a:rPr sz="1200" spc="-13">
                <a:latin typeface="Calibri"/>
                <a:cs typeface="Calibri"/>
              </a:rPr>
              <a:t>more </a:t>
            </a:r>
            <a:r>
              <a:rPr sz="1200">
                <a:latin typeface="Calibri"/>
                <a:cs typeface="Calibri"/>
              </a:rPr>
              <a:t>consecutive</a:t>
            </a:r>
            <a:r>
              <a:rPr sz="1200" spc="11">
                <a:latin typeface="Calibri"/>
                <a:cs typeface="Calibri"/>
              </a:rPr>
              <a:t> </a:t>
            </a:r>
            <a:r>
              <a:rPr sz="1200">
                <a:latin typeface="Calibri"/>
                <a:cs typeface="Calibri"/>
              </a:rPr>
              <a:t>weeks</a:t>
            </a:r>
            <a:r>
              <a:rPr sz="1200" spc="11">
                <a:latin typeface="Calibri"/>
                <a:cs typeface="Calibri"/>
              </a:rPr>
              <a:t> </a:t>
            </a:r>
            <a:r>
              <a:rPr sz="1200">
                <a:latin typeface="Calibri"/>
                <a:cs typeface="Calibri"/>
              </a:rPr>
              <a:t>by</a:t>
            </a:r>
            <a:r>
              <a:rPr sz="1200" spc="13">
                <a:latin typeface="Calibri"/>
                <a:cs typeface="Calibri"/>
              </a:rPr>
              <a:t> </a:t>
            </a:r>
            <a:r>
              <a:rPr sz="1200">
                <a:latin typeface="Calibri"/>
                <a:cs typeface="Calibri"/>
              </a:rPr>
              <a:t>a</a:t>
            </a:r>
            <a:r>
              <a:rPr sz="1200" spc="20">
                <a:latin typeface="Calibri"/>
                <a:cs typeface="Calibri"/>
              </a:rPr>
              <a:t> </a:t>
            </a:r>
            <a:r>
              <a:rPr sz="1200">
                <a:latin typeface="Calibri"/>
                <a:cs typeface="Calibri"/>
              </a:rPr>
              <a:t>teacher</a:t>
            </a:r>
            <a:r>
              <a:rPr sz="1200" spc="13">
                <a:latin typeface="Calibri"/>
                <a:cs typeface="Calibri"/>
              </a:rPr>
              <a:t> </a:t>
            </a:r>
            <a:r>
              <a:rPr sz="1200">
                <a:latin typeface="Calibri"/>
                <a:cs typeface="Calibri"/>
              </a:rPr>
              <a:t>with</a:t>
            </a:r>
            <a:r>
              <a:rPr sz="1200" spc="13">
                <a:latin typeface="Calibri"/>
                <a:cs typeface="Calibri"/>
              </a:rPr>
              <a:t> </a:t>
            </a:r>
            <a:r>
              <a:rPr sz="1200">
                <a:latin typeface="Calibri"/>
                <a:cs typeface="Calibri"/>
              </a:rPr>
              <a:t>limited</a:t>
            </a:r>
            <a:r>
              <a:rPr sz="1200" spc="4">
                <a:latin typeface="Calibri"/>
                <a:cs typeface="Calibri"/>
              </a:rPr>
              <a:t> </a:t>
            </a:r>
            <a:r>
              <a:rPr sz="1200">
                <a:latin typeface="Calibri"/>
                <a:cs typeface="Calibri"/>
              </a:rPr>
              <a:t>State</a:t>
            </a:r>
            <a:r>
              <a:rPr sz="1200" spc="7">
                <a:latin typeface="Calibri"/>
                <a:cs typeface="Calibri"/>
              </a:rPr>
              <a:t> </a:t>
            </a:r>
            <a:r>
              <a:rPr sz="1200">
                <a:latin typeface="Calibri"/>
                <a:cs typeface="Calibri"/>
              </a:rPr>
              <a:t>certification</a:t>
            </a:r>
            <a:r>
              <a:rPr sz="1200" spc="4">
                <a:latin typeface="Calibri"/>
                <a:cs typeface="Calibri"/>
              </a:rPr>
              <a:t> </a:t>
            </a:r>
            <a:r>
              <a:rPr sz="1200">
                <a:latin typeface="Calibri"/>
                <a:cs typeface="Calibri"/>
              </a:rPr>
              <a:t>or</a:t>
            </a:r>
            <a:r>
              <a:rPr sz="1200" spc="13">
                <a:latin typeface="Calibri"/>
                <a:cs typeface="Calibri"/>
              </a:rPr>
              <a:t> </a:t>
            </a:r>
            <a:r>
              <a:rPr sz="1200" spc="-7">
                <a:latin typeface="Calibri"/>
                <a:cs typeface="Calibri"/>
              </a:rPr>
              <a:t>licensure.</a:t>
            </a:r>
            <a:endParaRPr sz="1200">
              <a:latin typeface="Calibri"/>
              <a:cs typeface="Calibri"/>
            </a:endParaRPr>
          </a:p>
          <a:p>
            <a:pPr>
              <a:spcBef>
                <a:spcPts val="7"/>
              </a:spcBef>
              <a:buFont typeface="Symbol"/>
              <a:buChar char=""/>
            </a:pPr>
            <a:endParaRPr sz="1400">
              <a:latin typeface="Calibri"/>
              <a:cs typeface="Calibri"/>
            </a:endParaRPr>
          </a:p>
          <a:p>
            <a:pPr marL="184433" marR="553298" indent="-156291">
              <a:lnSpc>
                <a:spcPct val="100699"/>
              </a:lnSpc>
              <a:buFont typeface="Symbol"/>
              <a:buChar char=""/>
              <a:tabLst>
                <a:tab pos="184000" algn="l"/>
                <a:tab pos="184865" algn="l"/>
              </a:tabLst>
            </a:pPr>
            <a:r>
              <a:rPr sz="1200">
                <a:latin typeface="Calibri"/>
                <a:cs typeface="Calibri"/>
              </a:rPr>
              <a:t>Be</a:t>
            </a:r>
            <a:r>
              <a:rPr sz="1200" spc="13">
                <a:latin typeface="Calibri"/>
                <a:cs typeface="Calibri"/>
              </a:rPr>
              <a:t> </a:t>
            </a:r>
            <a:r>
              <a:rPr sz="1200" spc="-7">
                <a:latin typeface="Calibri"/>
                <a:cs typeface="Calibri"/>
              </a:rPr>
              <a:t>provided information</a:t>
            </a:r>
            <a:r>
              <a:rPr sz="1200" spc="-20">
                <a:latin typeface="Calibri"/>
                <a:cs typeface="Calibri"/>
              </a:rPr>
              <a:t> </a:t>
            </a:r>
            <a:r>
              <a:rPr sz="1200">
                <a:latin typeface="Calibri"/>
                <a:cs typeface="Calibri"/>
              </a:rPr>
              <a:t>on</a:t>
            </a:r>
            <a:r>
              <a:rPr sz="1200" spc="-11">
                <a:latin typeface="Calibri"/>
                <a:cs typeface="Calibri"/>
              </a:rPr>
              <a:t> </a:t>
            </a:r>
            <a:r>
              <a:rPr sz="1200">
                <a:latin typeface="Calibri"/>
                <a:cs typeface="Calibri"/>
              </a:rPr>
              <a:t>each</a:t>
            </a:r>
            <a:r>
              <a:rPr sz="1200" spc="-13">
                <a:latin typeface="Calibri"/>
                <a:cs typeface="Calibri"/>
              </a:rPr>
              <a:t> </a:t>
            </a:r>
            <a:r>
              <a:rPr sz="1200" spc="-7">
                <a:latin typeface="Calibri"/>
                <a:cs typeface="Calibri"/>
              </a:rPr>
              <a:t>assessment required</a:t>
            </a:r>
            <a:r>
              <a:rPr sz="1200" spc="-11">
                <a:latin typeface="Calibri"/>
                <a:cs typeface="Calibri"/>
              </a:rPr>
              <a:t> </a:t>
            </a:r>
            <a:r>
              <a:rPr sz="1200">
                <a:latin typeface="Calibri"/>
                <a:cs typeface="Calibri"/>
              </a:rPr>
              <a:t>by</a:t>
            </a:r>
            <a:r>
              <a:rPr sz="1200" spc="-11">
                <a:latin typeface="Calibri"/>
                <a:cs typeface="Calibri"/>
              </a:rPr>
              <a:t> </a:t>
            </a:r>
            <a:r>
              <a:rPr sz="1200">
                <a:latin typeface="Calibri"/>
                <a:cs typeface="Calibri"/>
              </a:rPr>
              <a:t>the</a:t>
            </a:r>
            <a:r>
              <a:rPr sz="1200" spc="-4">
                <a:latin typeface="Calibri"/>
                <a:cs typeface="Calibri"/>
              </a:rPr>
              <a:t> </a:t>
            </a:r>
            <a:r>
              <a:rPr sz="1200">
                <a:latin typeface="Calibri"/>
                <a:cs typeface="Calibri"/>
              </a:rPr>
              <a:t>state</a:t>
            </a:r>
            <a:r>
              <a:rPr sz="1200" spc="-7">
                <a:latin typeface="Calibri"/>
                <a:cs typeface="Calibri"/>
              </a:rPr>
              <a:t> </a:t>
            </a:r>
            <a:r>
              <a:rPr sz="1200">
                <a:latin typeface="Calibri"/>
                <a:cs typeface="Calibri"/>
              </a:rPr>
              <a:t>and</a:t>
            </a:r>
            <a:r>
              <a:rPr sz="1200" spc="-20">
                <a:latin typeface="Calibri"/>
                <a:cs typeface="Calibri"/>
              </a:rPr>
              <a:t> </a:t>
            </a:r>
            <a:r>
              <a:rPr sz="1200">
                <a:latin typeface="Calibri"/>
                <a:cs typeface="Calibri"/>
              </a:rPr>
              <a:t>the</a:t>
            </a:r>
            <a:r>
              <a:rPr sz="1200" spc="-13">
                <a:latin typeface="Calibri"/>
                <a:cs typeface="Calibri"/>
              </a:rPr>
              <a:t> </a:t>
            </a:r>
            <a:r>
              <a:rPr sz="1200" spc="-7">
                <a:latin typeface="Calibri"/>
                <a:cs typeface="Calibri"/>
              </a:rPr>
              <a:t>school district.</a:t>
            </a:r>
            <a:r>
              <a:rPr sz="1200" spc="-13">
                <a:latin typeface="Calibri"/>
                <a:cs typeface="Calibri"/>
              </a:rPr>
              <a:t> </a:t>
            </a:r>
            <a:r>
              <a:rPr sz="1200">
                <a:latin typeface="Calibri"/>
                <a:cs typeface="Calibri"/>
              </a:rPr>
              <a:t>The</a:t>
            </a:r>
            <a:r>
              <a:rPr sz="1200" spc="-7">
                <a:latin typeface="Calibri"/>
                <a:cs typeface="Calibri"/>
              </a:rPr>
              <a:t> information</a:t>
            </a:r>
            <a:r>
              <a:rPr sz="1200" spc="-20">
                <a:latin typeface="Calibri"/>
                <a:cs typeface="Calibri"/>
              </a:rPr>
              <a:t> </a:t>
            </a:r>
            <a:r>
              <a:rPr sz="1200">
                <a:latin typeface="Calibri"/>
                <a:cs typeface="Calibri"/>
              </a:rPr>
              <a:t>must</a:t>
            </a:r>
            <a:r>
              <a:rPr sz="1200" spc="-13">
                <a:latin typeface="Calibri"/>
                <a:cs typeface="Calibri"/>
              </a:rPr>
              <a:t> </a:t>
            </a:r>
            <a:r>
              <a:rPr sz="1200" spc="-7">
                <a:latin typeface="Calibri"/>
                <a:cs typeface="Calibri"/>
              </a:rPr>
              <a:t>include:</a:t>
            </a:r>
            <a:r>
              <a:rPr sz="1200" spc="-11">
                <a:latin typeface="Calibri"/>
                <a:cs typeface="Calibri"/>
              </a:rPr>
              <a:t> </a:t>
            </a:r>
            <a:r>
              <a:rPr sz="1200">
                <a:latin typeface="Calibri"/>
                <a:cs typeface="Calibri"/>
              </a:rPr>
              <a:t>1.</a:t>
            </a:r>
            <a:r>
              <a:rPr sz="1200" spc="-11">
                <a:latin typeface="Calibri"/>
                <a:cs typeface="Calibri"/>
              </a:rPr>
              <a:t> </a:t>
            </a:r>
            <a:r>
              <a:rPr sz="1200" spc="-7">
                <a:latin typeface="Calibri"/>
                <a:cs typeface="Calibri"/>
              </a:rPr>
              <a:t>Subject</a:t>
            </a:r>
            <a:r>
              <a:rPr sz="1200" spc="-13">
                <a:latin typeface="Calibri"/>
                <a:cs typeface="Calibri"/>
              </a:rPr>
              <a:t> </a:t>
            </a:r>
            <a:r>
              <a:rPr sz="1200">
                <a:latin typeface="Calibri"/>
                <a:cs typeface="Calibri"/>
              </a:rPr>
              <a:t>matter</a:t>
            </a:r>
            <a:r>
              <a:rPr sz="1200" spc="-4">
                <a:latin typeface="Calibri"/>
                <a:cs typeface="Calibri"/>
              </a:rPr>
              <a:t> </a:t>
            </a:r>
            <a:r>
              <a:rPr sz="1200" spc="-7">
                <a:latin typeface="Calibri"/>
                <a:cs typeface="Calibri"/>
              </a:rPr>
              <a:t>assessed</a:t>
            </a:r>
            <a:r>
              <a:rPr sz="1200" spc="-17">
                <a:latin typeface="Calibri"/>
                <a:cs typeface="Calibri"/>
              </a:rPr>
              <a:t> </a:t>
            </a:r>
            <a:r>
              <a:rPr sz="1200">
                <a:latin typeface="Calibri"/>
                <a:cs typeface="Calibri"/>
              </a:rPr>
              <a:t>2.</a:t>
            </a:r>
            <a:r>
              <a:rPr sz="1200" spc="-20">
                <a:latin typeface="Calibri"/>
                <a:cs typeface="Calibri"/>
              </a:rPr>
              <a:t> </a:t>
            </a:r>
            <a:r>
              <a:rPr sz="1200">
                <a:latin typeface="Calibri"/>
                <a:cs typeface="Calibri"/>
              </a:rPr>
              <a:t>Purpose</a:t>
            </a:r>
            <a:r>
              <a:rPr sz="1200" spc="-4">
                <a:latin typeface="Calibri"/>
                <a:cs typeface="Calibri"/>
              </a:rPr>
              <a:t> </a:t>
            </a:r>
            <a:r>
              <a:rPr sz="1200">
                <a:latin typeface="Calibri"/>
                <a:cs typeface="Calibri"/>
              </a:rPr>
              <a:t>of</a:t>
            </a:r>
            <a:r>
              <a:rPr sz="1200" spc="-11">
                <a:latin typeface="Calibri"/>
                <a:cs typeface="Calibri"/>
              </a:rPr>
              <a:t> </a:t>
            </a:r>
            <a:r>
              <a:rPr sz="1200" spc="-17">
                <a:latin typeface="Calibri"/>
                <a:cs typeface="Calibri"/>
              </a:rPr>
              <a:t>the </a:t>
            </a:r>
            <a:r>
              <a:rPr sz="1200" spc="-7">
                <a:latin typeface="Calibri"/>
                <a:cs typeface="Calibri"/>
              </a:rPr>
              <a:t>assessment</a:t>
            </a:r>
            <a:r>
              <a:rPr sz="1200" spc="-13">
                <a:latin typeface="Calibri"/>
                <a:cs typeface="Calibri"/>
              </a:rPr>
              <a:t> </a:t>
            </a:r>
            <a:r>
              <a:rPr sz="1200">
                <a:latin typeface="Calibri"/>
                <a:cs typeface="Calibri"/>
              </a:rPr>
              <a:t>3.</a:t>
            </a:r>
            <a:r>
              <a:rPr sz="1200" spc="-7">
                <a:latin typeface="Calibri"/>
                <a:cs typeface="Calibri"/>
              </a:rPr>
              <a:t> Source</a:t>
            </a:r>
            <a:r>
              <a:rPr sz="1200" spc="-11">
                <a:latin typeface="Calibri"/>
                <a:cs typeface="Calibri"/>
              </a:rPr>
              <a:t> </a:t>
            </a:r>
            <a:r>
              <a:rPr sz="1200">
                <a:latin typeface="Calibri"/>
                <a:cs typeface="Calibri"/>
              </a:rPr>
              <a:t>of</a:t>
            </a:r>
            <a:r>
              <a:rPr sz="1200" spc="-7">
                <a:latin typeface="Calibri"/>
                <a:cs typeface="Calibri"/>
              </a:rPr>
              <a:t> </a:t>
            </a:r>
            <a:r>
              <a:rPr sz="1200">
                <a:latin typeface="Calibri"/>
                <a:cs typeface="Calibri"/>
              </a:rPr>
              <a:t>the</a:t>
            </a:r>
            <a:r>
              <a:rPr sz="1200" spc="-11">
                <a:latin typeface="Calibri"/>
                <a:cs typeface="Calibri"/>
              </a:rPr>
              <a:t> </a:t>
            </a:r>
            <a:r>
              <a:rPr sz="1200" spc="-7">
                <a:latin typeface="Calibri"/>
                <a:cs typeface="Calibri"/>
              </a:rPr>
              <a:t>requirement, </a:t>
            </a:r>
            <a:r>
              <a:rPr sz="1200">
                <a:latin typeface="Calibri"/>
                <a:cs typeface="Calibri"/>
              </a:rPr>
              <a:t>and</a:t>
            </a:r>
            <a:r>
              <a:rPr sz="1200" spc="-13">
                <a:latin typeface="Calibri"/>
                <a:cs typeface="Calibri"/>
              </a:rPr>
              <a:t> </a:t>
            </a:r>
            <a:r>
              <a:rPr sz="1200">
                <a:latin typeface="Calibri"/>
                <a:cs typeface="Calibri"/>
              </a:rPr>
              <a:t>if</a:t>
            </a:r>
            <a:r>
              <a:rPr sz="1200" spc="-7">
                <a:latin typeface="Calibri"/>
                <a:cs typeface="Calibri"/>
              </a:rPr>
              <a:t> information</a:t>
            </a:r>
            <a:r>
              <a:rPr sz="1200" spc="-11">
                <a:latin typeface="Calibri"/>
                <a:cs typeface="Calibri"/>
              </a:rPr>
              <a:t> </a:t>
            </a:r>
            <a:r>
              <a:rPr sz="1200">
                <a:latin typeface="Calibri"/>
                <a:cs typeface="Calibri"/>
              </a:rPr>
              <a:t>that</a:t>
            </a:r>
            <a:r>
              <a:rPr sz="1200" spc="-7">
                <a:latin typeface="Calibri"/>
                <a:cs typeface="Calibri"/>
              </a:rPr>
              <a:t> includes</a:t>
            </a:r>
            <a:r>
              <a:rPr sz="1200">
                <a:latin typeface="Calibri"/>
                <a:cs typeface="Calibri"/>
              </a:rPr>
              <a:t> a)</a:t>
            </a:r>
            <a:r>
              <a:rPr sz="1200" spc="-13">
                <a:latin typeface="Calibri"/>
                <a:cs typeface="Calibri"/>
              </a:rPr>
              <a:t> </a:t>
            </a:r>
            <a:r>
              <a:rPr sz="1200">
                <a:latin typeface="Calibri"/>
                <a:cs typeface="Calibri"/>
              </a:rPr>
              <a:t>Length</a:t>
            </a:r>
            <a:r>
              <a:rPr sz="1200" spc="-4">
                <a:latin typeface="Calibri"/>
                <a:cs typeface="Calibri"/>
              </a:rPr>
              <a:t> </a:t>
            </a:r>
            <a:r>
              <a:rPr sz="1200" spc="-17">
                <a:latin typeface="Calibri"/>
                <a:cs typeface="Calibri"/>
              </a:rPr>
              <a:t>of </a:t>
            </a:r>
            <a:r>
              <a:rPr sz="1200">
                <a:latin typeface="Calibri"/>
                <a:cs typeface="Calibri"/>
              </a:rPr>
              <a:t>time</a:t>
            </a:r>
            <a:r>
              <a:rPr sz="1200" spc="-31">
                <a:latin typeface="Calibri"/>
                <a:cs typeface="Calibri"/>
              </a:rPr>
              <a:t> </a:t>
            </a:r>
            <a:r>
              <a:rPr sz="1200" spc="-7">
                <a:latin typeface="Calibri"/>
                <a:cs typeface="Calibri"/>
              </a:rPr>
              <a:t>expected</a:t>
            </a:r>
            <a:r>
              <a:rPr sz="1200" spc="-17">
                <a:latin typeface="Calibri"/>
                <a:cs typeface="Calibri"/>
              </a:rPr>
              <a:t> </a:t>
            </a:r>
            <a:r>
              <a:rPr sz="1200">
                <a:latin typeface="Calibri"/>
                <a:cs typeface="Calibri"/>
              </a:rPr>
              <a:t>and</a:t>
            </a:r>
            <a:r>
              <a:rPr sz="1200" spc="-24">
                <a:latin typeface="Calibri"/>
                <a:cs typeface="Calibri"/>
              </a:rPr>
              <a:t> </a:t>
            </a:r>
            <a:r>
              <a:rPr sz="1200">
                <a:latin typeface="Calibri"/>
                <a:cs typeface="Calibri"/>
              </a:rPr>
              <a:t>schedule</a:t>
            </a:r>
            <a:r>
              <a:rPr sz="1200" spc="-17">
                <a:latin typeface="Calibri"/>
                <a:cs typeface="Calibri"/>
              </a:rPr>
              <a:t> </a:t>
            </a:r>
            <a:r>
              <a:rPr sz="1200">
                <a:latin typeface="Calibri"/>
                <a:cs typeface="Calibri"/>
              </a:rPr>
              <a:t>for</a:t>
            </a:r>
            <a:r>
              <a:rPr sz="1200" spc="-11">
                <a:latin typeface="Calibri"/>
                <a:cs typeface="Calibri"/>
              </a:rPr>
              <a:t> </a:t>
            </a:r>
            <a:r>
              <a:rPr sz="1200">
                <a:latin typeface="Calibri"/>
                <a:cs typeface="Calibri"/>
              </a:rPr>
              <a:t>the</a:t>
            </a:r>
            <a:r>
              <a:rPr sz="1200" spc="-13">
                <a:latin typeface="Calibri"/>
                <a:cs typeface="Calibri"/>
              </a:rPr>
              <a:t> </a:t>
            </a:r>
            <a:r>
              <a:rPr sz="1200" spc="-7">
                <a:latin typeface="Calibri"/>
                <a:cs typeface="Calibri"/>
              </a:rPr>
              <a:t>assessments</a:t>
            </a:r>
            <a:r>
              <a:rPr sz="1200" spc="-11">
                <a:latin typeface="Calibri"/>
                <a:cs typeface="Calibri"/>
              </a:rPr>
              <a:t> </a:t>
            </a:r>
            <a:r>
              <a:rPr sz="1200">
                <a:latin typeface="Calibri"/>
                <a:cs typeface="Calibri"/>
              </a:rPr>
              <a:t>b)</a:t>
            </a:r>
            <a:r>
              <a:rPr sz="1200" spc="-13">
                <a:latin typeface="Calibri"/>
                <a:cs typeface="Calibri"/>
              </a:rPr>
              <a:t> </a:t>
            </a:r>
            <a:r>
              <a:rPr sz="1200">
                <a:latin typeface="Calibri"/>
                <a:cs typeface="Calibri"/>
              </a:rPr>
              <a:t>Time</a:t>
            </a:r>
            <a:r>
              <a:rPr sz="1200" spc="-11">
                <a:latin typeface="Calibri"/>
                <a:cs typeface="Calibri"/>
              </a:rPr>
              <a:t> </a:t>
            </a:r>
            <a:r>
              <a:rPr sz="1200">
                <a:latin typeface="Calibri"/>
                <a:cs typeface="Calibri"/>
              </a:rPr>
              <a:t>and</a:t>
            </a:r>
            <a:r>
              <a:rPr sz="1200" spc="-20">
                <a:latin typeface="Calibri"/>
                <a:cs typeface="Calibri"/>
              </a:rPr>
              <a:t> </a:t>
            </a:r>
            <a:r>
              <a:rPr sz="1200" spc="-7">
                <a:latin typeface="Calibri"/>
                <a:cs typeface="Calibri"/>
              </a:rPr>
              <a:t>format</a:t>
            </a:r>
            <a:r>
              <a:rPr sz="1200" spc="-13">
                <a:latin typeface="Calibri"/>
                <a:cs typeface="Calibri"/>
              </a:rPr>
              <a:t> </a:t>
            </a:r>
            <a:r>
              <a:rPr sz="1200">
                <a:latin typeface="Calibri"/>
                <a:cs typeface="Calibri"/>
              </a:rPr>
              <a:t>for</a:t>
            </a:r>
            <a:r>
              <a:rPr sz="1200" spc="-11">
                <a:latin typeface="Calibri"/>
                <a:cs typeface="Calibri"/>
              </a:rPr>
              <a:t> </a:t>
            </a:r>
            <a:r>
              <a:rPr sz="1200" spc="-7">
                <a:latin typeface="Calibri"/>
                <a:cs typeface="Calibri"/>
              </a:rPr>
              <a:t>disseminating results.</a:t>
            </a:r>
            <a:endParaRPr sz="1200">
              <a:latin typeface="Calibri"/>
              <a:cs typeface="Calibri"/>
            </a:endParaRPr>
          </a:p>
          <a:p>
            <a:pPr>
              <a:spcBef>
                <a:spcPts val="37"/>
              </a:spcBef>
              <a:buFont typeface="Symbol"/>
              <a:buChar char=""/>
            </a:pPr>
            <a:endParaRPr sz="1200">
              <a:latin typeface="Calibri"/>
              <a:cs typeface="Calibri"/>
            </a:endParaRPr>
          </a:p>
          <a:p>
            <a:pPr marL="184433" marR="607416" indent="-156291">
              <a:lnSpc>
                <a:spcPct val="100699"/>
              </a:lnSpc>
              <a:buFont typeface="Symbol"/>
              <a:buChar char=""/>
              <a:tabLst>
                <a:tab pos="184000" algn="l"/>
                <a:tab pos="184865" algn="l"/>
              </a:tabLst>
            </a:pPr>
            <a:r>
              <a:rPr sz="1200">
                <a:latin typeface="Calibri"/>
                <a:cs typeface="Calibri"/>
              </a:rPr>
              <a:t>Request</a:t>
            </a:r>
            <a:r>
              <a:rPr sz="1200" spc="-20">
                <a:latin typeface="Calibri"/>
                <a:cs typeface="Calibri"/>
              </a:rPr>
              <a:t> </a:t>
            </a:r>
            <a:r>
              <a:rPr sz="1200" spc="-7">
                <a:latin typeface="Calibri"/>
                <a:cs typeface="Calibri"/>
              </a:rPr>
              <a:t>information</a:t>
            </a:r>
            <a:r>
              <a:rPr sz="1200" spc="-13">
                <a:latin typeface="Calibri"/>
                <a:cs typeface="Calibri"/>
              </a:rPr>
              <a:t> </a:t>
            </a:r>
            <a:r>
              <a:rPr sz="1200" spc="-7">
                <a:latin typeface="Calibri"/>
                <a:cs typeface="Calibri"/>
              </a:rPr>
              <a:t>regarding</a:t>
            </a:r>
            <a:r>
              <a:rPr sz="1200" spc="-13">
                <a:latin typeface="Calibri"/>
                <a:cs typeface="Calibri"/>
              </a:rPr>
              <a:t> </a:t>
            </a:r>
            <a:r>
              <a:rPr sz="1200">
                <a:latin typeface="Calibri"/>
                <a:cs typeface="Calibri"/>
              </a:rPr>
              <a:t>any</a:t>
            </a:r>
            <a:r>
              <a:rPr sz="1200" spc="-17">
                <a:latin typeface="Calibri"/>
                <a:cs typeface="Calibri"/>
              </a:rPr>
              <a:t> </a:t>
            </a:r>
            <a:r>
              <a:rPr sz="1200">
                <a:latin typeface="Calibri"/>
                <a:cs typeface="Calibri"/>
              </a:rPr>
              <a:t>State</a:t>
            </a:r>
            <a:r>
              <a:rPr sz="1200" spc="-17">
                <a:latin typeface="Calibri"/>
                <a:cs typeface="Calibri"/>
              </a:rPr>
              <a:t> </a:t>
            </a:r>
            <a:r>
              <a:rPr sz="1200">
                <a:latin typeface="Calibri"/>
                <a:cs typeface="Calibri"/>
              </a:rPr>
              <a:t>or</a:t>
            </a:r>
            <a:r>
              <a:rPr sz="1200" spc="-7">
                <a:latin typeface="Calibri"/>
                <a:cs typeface="Calibri"/>
              </a:rPr>
              <a:t> </a:t>
            </a:r>
            <a:r>
              <a:rPr sz="1200">
                <a:latin typeface="Calibri"/>
                <a:cs typeface="Calibri"/>
              </a:rPr>
              <a:t>local</a:t>
            </a:r>
            <a:r>
              <a:rPr sz="1200" spc="-13">
                <a:latin typeface="Calibri"/>
                <a:cs typeface="Calibri"/>
              </a:rPr>
              <a:t> </a:t>
            </a:r>
            <a:r>
              <a:rPr sz="1200" spc="-7">
                <a:latin typeface="Calibri"/>
                <a:cs typeface="Calibri"/>
              </a:rPr>
              <a:t>educational</a:t>
            </a:r>
            <a:r>
              <a:rPr sz="1200" spc="-11">
                <a:latin typeface="Calibri"/>
                <a:cs typeface="Calibri"/>
              </a:rPr>
              <a:t> </a:t>
            </a:r>
            <a:r>
              <a:rPr sz="1200">
                <a:latin typeface="Calibri"/>
                <a:cs typeface="Calibri"/>
              </a:rPr>
              <a:t>agency</a:t>
            </a:r>
            <a:r>
              <a:rPr sz="1200" spc="-13">
                <a:latin typeface="Calibri"/>
                <a:cs typeface="Calibri"/>
              </a:rPr>
              <a:t> </a:t>
            </a:r>
            <a:r>
              <a:rPr sz="1200" spc="-7">
                <a:latin typeface="Calibri"/>
                <a:cs typeface="Calibri"/>
              </a:rPr>
              <a:t>policy</a:t>
            </a:r>
            <a:r>
              <a:rPr sz="1200" spc="-20">
                <a:latin typeface="Calibri"/>
                <a:cs typeface="Calibri"/>
              </a:rPr>
              <a:t> </a:t>
            </a:r>
            <a:r>
              <a:rPr sz="1200" spc="-7">
                <a:latin typeface="Calibri"/>
                <a:cs typeface="Calibri"/>
              </a:rPr>
              <a:t>regarding </a:t>
            </a:r>
            <a:r>
              <a:rPr sz="1200">
                <a:latin typeface="Calibri"/>
                <a:cs typeface="Calibri"/>
              </a:rPr>
              <a:t>student</a:t>
            </a:r>
            <a:r>
              <a:rPr sz="1200" spc="-20">
                <a:latin typeface="Calibri"/>
                <a:cs typeface="Calibri"/>
              </a:rPr>
              <a:t> </a:t>
            </a:r>
            <a:r>
              <a:rPr sz="1200" spc="-7">
                <a:latin typeface="Calibri"/>
                <a:cs typeface="Calibri"/>
              </a:rPr>
              <a:t>participation</a:t>
            </a:r>
            <a:r>
              <a:rPr sz="1200" spc="-24">
                <a:latin typeface="Calibri"/>
                <a:cs typeface="Calibri"/>
              </a:rPr>
              <a:t> </a:t>
            </a:r>
            <a:r>
              <a:rPr sz="1200">
                <a:latin typeface="Calibri"/>
                <a:cs typeface="Calibri"/>
              </a:rPr>
              <a:t>in</a:t>
            </a:r>
            <a:r>
              <a:rPr sz="1200" spc="-24">
                <a:latin typeface="Calibri"/>
                <a:cs typeface="Calibri"/>
              </a:rPr>
              <a:t> </a:t>
            </a:r>
            <a:r>
              <a:rPr sz="1200">
                <a:latin typeface="Calibri"/>
                <a:cs typeface="Calibri"/>
              </a:rPr>
              <a:t>any</a:t>
            </a:r>
            <a:r>
              <a:rPr sz="1200" spc="-17">
                <a:latin typeface="Calibri"/>
                <a:cs typeface="Calibri"/>
              </a:rPr>
              <a:t> </a:t>
            </a:r>
            <a:r>
              <a:rPr sz="1200">
                <a:latin typeface="Calibri"/>
                <a:cs typeface="Calibri"/>
              </a:rPr>
              <a:t>mandated</a:t>
            </a:r>
            <a:r>
              <a:rPr sz="1200" spc="-20">
                <a:latin typeface="Calibri"/>
                <a:cs typeface="Calibri"/>
              </a:rPr>
              <a:t> </a:t>
            </a:r>
            <a:r>
              <a:rPr sz="1200">
                <a:latin typeface="Calibri"/>
                <a:cs typeface="Calibri"/>
              </a:rPr>
              <a:t>assessments.</a:t>
            </a:r>
            <a:r>
              <a:rPr sz="1200" spc="153">
                <a:latin typeface="Calibri"/>
                <a:cs typeface="Calibri"/>
              </a:rPr>
              <a:t> </a:t>
            </a:r>
            <a:r>
              <a:rPr sz="1200">
                <a:latin typeface="Calibri"/>
                <a:cs typeface="Calibri"/>
              </a:rPr>
              <a:t>The</a:t>
            </a:r>
            <a:r>
              <a:rPr sz="1200" spc="-13">
                <a:latin typeface="Calibri"/>
                <a:cs typeface="Calibri"/>
              </a:rPr>
              <a:t> </a:t>
            </a:r>
            <a:r>
              <a:rPr sz="1200" spc="-7">
                <a:latin typeface="Calibri"/>
                <a:cs typeface="Calibri"/>
              </a:rPr>
              <a:t>information</a:t>
            </a:r>
            <a:r>
              <a:rPr sz="1200" spc="-20">
                <a:latin typeface="Calibri"/>
                <a:cs typeface="Calibri"/>
              </a:rPr>
              <a:t> </a:t>
            </a:r>
            <a:r>
              <a:rPr sz="1200">
                <a:latin typeface="Calibri"/>
                <a:cs typeface="Calibri"/>
              </a:rPr>
              <a:t>must</a:t>
            </a:r>
            <a:r>
              <a:rPr sz="1200" spc="-27">
                <a:latin typeface="Calibri"/>
                <a:cs typeface="Calibri"/>
              </a:rPr>
              <a:t> </a:t>
            </a:r>
            <a:r>
              <a:rPr sz="1200" spc="-7">
                <a:latin typeface="Calibri"/>
                <a:cs typeface="Calibri"/>
              </a:rPr>
              <a:t>include</a:t>
            </a:r>
            <a:r>
              <a:rPr sz="1200" spc="-13">
                <a:latin typeface="Calibri"/>
                <a:cs typeface="Calibri"/>
              </a:rPr>
              <a:t> </a:t>
            </a:r>
            <a:r>
              <a:rPr sz="1200" spc="-34">
                <a:latin typeface="Calibri"/>
                <a:cs typeface="Calibri"/>
              </a:rPr>
              <a:t>a </a:t>
            </a:r>
            <a:r>
              <a:rPr sz="1200">
                <a:latin typeface="Calibri"/>
                <a:cs typeface="Calibri"/>
              </a:rPr>
              <a:t>policy,</a:t>
            </a:r>
            <a:r>
              <a:rPr sz="1200" spc="-20">
                <a:latin typeface="Calibri"/>
                <a:cs typeface="Calibri"/>
              </a:rPr>
              <a:t> </a:t>
            </a:r>
            <a:r>
              <a:rPr sz="1200" spc="-7">
                <a:latin typeface="Calibri"/>
                <a:cs typeface="Calibri"/>
              </a:rPr>
              <a:t>procedure,</a:t>
            </a:r>
            <a:r>
              <a:rPr sz="1200" spc="-20">
                <a:latin typeface="Calibri"/>
                <a:cs typeface="Calibri"/>
              </a:rPr>
              <a:t> </a:t>
            </a:r>
            <a:r>
              <a:rPr sz="1200">
                <a:latin typeface="Calibri"/>
                <a:cs typeface="Calibri"/>
              </a:rPr>
              <a:t>or</a:t>
            </a:r>
            <a:r>
              <a:rPr sz="1200" spc="-4">
                <a:latin typeface="Calibri"/>
                <a:cs typeface="Calibri"/>
              </a:rPr>
              <a:t> </a:t>
            </a:r>
            <a:r>
              <a:rPr sz="1200" spc="-7">
                <a:latin typeface="Calibri"/>
                <a:cs typeface="Calibri"/>
              </a:rPr>
              <a:t>parental</a:t>
            </a:r>
            <a:r>
              <a:rPr sz="1200" spc="-24">
                <a:latin typeface="Calibri"/>
                <a:cs typeface="Calibri"/>
              </a:rPr>
              <a:t> </a:t>
            </a:r>
            <a:r>
              <a:rPr sz="1200">
                <a:latin typeface="Calibri"/>
                <a:cs typeface="Calibri"/>
              </a:rPr>
              <a:t>right</a:t>
            </a:r>
            <a:r>
              <a:rPr sz="1200" spc="-13">
                <a:latin typeface="Calibri"/>
                <a:cs typeface="Calibri"/>
              </a:rPr>
              <a:t> </a:t>
            </a:r>
            <a:r>
              <a:rPr sz="1200">
                <a:latin typeface="Calibri"/>
                <a:cs typeface="Calibri"/>
              </a:rPr>
              <a:t>to</a:t>
            </a:r>
            <a:r>
              <a:rPr sz="1200" spc="-17">
                <a:latin typeface="Calibri"/>
                <a:cs typeface="Calibri"/>
              </a:rPr>
              <a:t> </a:t>
            </a:r>
            <a:r>
              <a:rPr sz="1200">
                <a:latin typeface="Calibri"/>
                <a:cs typeface="Calibri"/>
              </a:rPr>
              <a:t>opt</a:t>
            </a:r>
            <a:r>
              <a:rPr sz="1200" spc="-17">
                <a:latin typeface="Calibri"/>
                <a:cs typeface="Calibri"/>
              </a:rPr>
              <a:t> </a:t>
            </a:r>
            <a:r>
              <a:rPr sz="1200">
                <a:latin typeface="Calibri"/>
                <a:cs typeface="Calibri"/>
              </a:rPr>
              <a:t>the</a:t>
            </a:r>
            <a:r>
              <a:rPr sz="1200" spc="-20">
                <a:latin typeface="Calibri"/>
                <a:cs typeface="Calibri"/>
              </a:rPr>
              <a:t> </a:t>
            </a:r>
            <a:r>
              <a:rPr sz="1200">
                <a:latin typeface="Calibri"/>
                <a:cs typeface="Calibri"/>
              </a:rPr>
              <a:t>child</a:t>
            </a:r>
            <a:r>
              <a:rPr sz="1200" spc="-13">
                <a:latin typeface="Calibri"/>
                <a:cs typeface="Calibri"/>
              </a:rPr>
              <a:t> </a:t>
            </a:r>
            <a:r>
              <a:rPr sz="1200">
                <a:latin typeface="Calibri"/>
                <a:cs typeface="Calibri"/>
              </a:rPr>
              <a:t>out</a:t>
            </a:r>
            <a:r>
              <a:rPr sz="1200" spc="-24">
                <a:latin typeface="Calibri"/>
                <a:cs typeface="Calibri"/>
              </a:rPr>
              <a:t> </a:t>
            </a:r>
            <a:r>
              <a:rPr sz="1200">
                <a:latin typeface="Calibri"/>
                <a:cs typeface="Calibri"/>
              </a:rPr>
              <a:t>of</a:t>
            </a:r>
            <a:r>
              <a:rPr sz="1200" spc="-24">
                <a:latin typeface="Calibri"/>
                <a:cs typeface="Calibri"/>
              </a:rPr>
              <a:t> </a:t>
            </a:r>
            <a:r>
              <a:rPr sz="1200">
                <a:latin typeface="Calibri"/>
                <a:cs typeface="Calibri"/>
              </a:rPr>
              <a:t>such</a:t>
            </a:r>
            <a:r>
              <a:rPr sz="1200" spc="-11">
                <a:latin typeface="Calibri"/>
                <a:cs typeface="Calibri"/>
              </a:rPr>
              <a:t> </a:t>
            </a:r>
            <a:r>
              <a:rPr sz="1200" spc="-7">
                <a:latin typeface="Calibri"/>
                <a:cs typeface="Calibri"/>
              </a:rPr>
              <a:t>assessment,</a:t>
            </a:r>
            <a:r>
              <a:rPr sz="1200" spc="-17">
                <a:latin typeface="Calibri"/>
                <a:cs typeface="Calibri"/>
              </a:rPr>
              <a:t> </a:t>
            </a:r>
            <a:r>
              <a:rPr sz="1200" spc="-7">
                <a:latin typeface="Calibri"/>
                <a:cs typeface="Calibri"/>
              </a:rPr>
              <a:t>where applicable.</a:t>
            </a:r>
            <a:endParaRPr sz="1200">
              <a:latin typeface="Calibri"/>
              <a:cs typeface="Calibri"/>
            </a:endParaRPr>
          </a:p>
          <a:p>
            <a:pPr>
              <a:lnSpc>
                <a:spcPct val="100000"/>
              </a:lnSpc>
            </a:pPr>
            <a:endParaRPr sz="1200">
              <a:latin typeface="Calibri"/>
              <a:cs typeface="Calibri"/>
            </a:endParaRPr>
          </a:p>
          <a:p>
            <a:pPr>
              <a:spcBef>
                <a:spcPts val="7"/>
              </a:spcBef>
            </a:pPr>
            <a:endParaRPr sz="1200">
              <a:latin typeface="Calibri"/>
              <a:cs typeface="Calibri"/>
            </a:endParaRPr>
          </a:p>
          <a:p>
            <a:pPr marL="30306" marR="3463">
              <a:lnSpc>
                <a:spcPct val="101699"/>
              </a:lnSpc>
              <a:spcBef>
                <a:spcPts val="4"/>
              </a:spcBef>
            </a:pPr>
            <a:r>
              <a:rPr sz="1200">
                <a:latin typeface="Calibri"/>
                <a:cs typeface="Calibri"/>
              </a:rPr>
              <a:t>The</a:t>
            </a:r>
            <a:r>
              <a:rPr sz="1200" spc="75">
                <a:latin typeface="Calibri"/>
                <a:cs typeface="Calibri"/>
              </a:rPr>
              <a:t> </a:t>
            </a:r>
            <a:r>
              <a:rPr sz="1200">
                <a:latin typeface="Calibri"/>
                <a:cs typeface="Calibri"/>
              </a:rPr>
              <a:t>information</a:t>
            </a:r>
            <a:r>
              <a:rPr sz="1200" spc="61">
                <a:latin typeface="Calibri"/>
                <a:cs typeface="Calibri"/>
              </a:rPr>
              <a:t> </a:t>
            </a:r>
            <a:r>
              <a:rPr sz="1200">
                <a:latin typeface="Calibri"/>
                <a:cs typeface="Calibri"/>
              </a:rPr>
              <a:t>regarding</a:t>
            </a:r>
            <a:r>
              <a:rPr sz="1200" spc="75">
                <a:latin typeface="Calibri"/>
                <a:cs typeface="Calibri"/>
              </a:rPr>
              <a:t> </a:t>
            </a:r>
            <a:r>
              <a:rPr sz="1200">
                <a:latin typeface="Calibri"/>
                <a:cs typeface="Calibri"/>
              </a:rPr>
              <a:t>teacher’s</a:t>
            </a:r>
            <a:r>
              <a:rPr sz="1200" spc="92">
                <a:latin typeface="Calibri"/>
                <a:cs typeface="Calibri"/>
              </a:rPr>
              <a:t> </a:t>
            </a:r>
            <a:r>
              <a:rPr sz="1200">
                <a:latin typeface="Calibri"/>
                <a:cs typeface="Calibri"/>
              </a:rPr>
              <a:t>qualifications</a:t>
            </a:r>
            <a:r>
              <a:rPr sz="1200" spc="96">
                <a:latin typeface="Calibri"/>
                <a:cs typeface="Calibri"/>
              </a:rPr>
              <a:t> </a:t>
            </a:r>
            <a:r>
              <a:rPr sz="1200">
                <a:latin typeface="Calibri"/>
                <a:cs typeface="Calibri"/>
              </a:rPr>
              <a:t>in</a:t>
            </a:r>
            <a:r>
              <a:rPr sz="1200" spc="65">
                <a:latin typeface="Calibri"/>
                <a:cs typeface="Calibri"/>
              </a:rPr>
              <a:t> </a:t>
            </a:r>
            <a:r>
              <a:rPr sz="1200">
                <a:latin typeface="Calibri"/>
                <a:cs typeface="Calibri"/>
              </a:rPr>
              <a:t>accordance</a:t>
            </a:r>
            <a:r>
              <a:rPr sz="1200" spc="75">
                <a:latin typeface="Calibri"/>
                <a:cs typeface="Calibri"/>
              </a:rPr>
              <a:t> </a:t>
            </a:r>
            <a:r>
              <a:rPr sz="1200">
                <a:latin typeface="Calibri"/>
                <a:cs typeface="Calibri"/>
              </a:rPr>
              <a:t>with</a:t>
            </a:r>
            <a:r>
              <a:rPr sz="1200" spc="55">
                <a:latin typeface="Calibri"/>
                <a:cs typeface="Calibri"/>
              </a:rPr>
              <a:t> </a:t>
            </a:r>
            <a:r>
              <a:rPr sz="1200" spc="48">
                <a:latin typeface="Calibri"/>
                <a:cs typeface="Calibri"/>
              </a:rPr>
              <a:t>the</a:t>
            </a:r>
            <a:r>
              <a:rPr sz="1200" spc="136">
                <a:latin typeface="Calibri"/>
                <a:cs typeface="Calibri"/>
              </a:rPr>
              <a:t> </a:t>
            </a:r>
            <a:r>
              <a:rPr sz="1200">
                <a:latin typeface="Calibri"/>
                <a:cs typeface="Calibri"/>
              </a:rPr>
              <a:t>Every</a:t>
            </a:r>
            <a:r>
              <a:rPr sz="1200" spc="-20">
                <a:latin typeface="Calibri"/>
                <a:cs typeface="Calibri"/>
              </a:rPr>
              <a:t> </a:t>
            </a:r>
            <a:r>
              <a:rPr sz="1200">
                <a:latin typeface="Calibri"/>
                <a:cs typeface="Calibri"/>
              </a:rPr>
              <a:t>Student</a:t>
            </a:r>
            <a:r>
              <a:rPr sz="1200" spc="-17">
                <a:latin typeface="Calibri"/>
                <a:cs typeface="Calibri"/>
              </a:rPr>
              <a:t> </a:t>
            </a:r>
            <a:r>
              <a:rPr sz="1200" spc="-7">
                <a:latin typeface="Calibri"/>
                <a:cs typeface="Calibri"/>
              </a:rPr>
              <a:t>Succeeds </a:t>
            </a:r>
            <a:r>
              <a:rPr sz="1200">
                <a:latin typeface="Calibri"/>
                <a:cs typeface="Calibri"/>
              </a:rPr>
              <a:t>Act</a:t>
            </a:r>
            <a:r>
              <a:rPr sz="1200" spc="55">
                <a:latin typeface="Calibri"/>
                <a:cs typeface="Calibri"/>
              </a:rPr>
              <a:t> </a:t>
            </a:r>
            <a:r>
              <a:rPr sz="1200">
                <a:latin typeface="Calibri"/>
                <a:cs typeface="Calibri"/>
              </a:rPr>
              <a:t>may</a:t>
            </a:r>
            <a:r>
              <a:rPr sz="1200" spc="85">
                <a:latin typeface="Calibri"/>
                <a:cs typeface="Calibri"/>
              </a:rPr>
              <a:t> </a:t>
            </a:r>
            <a:r>
              <a:rPr sz="1200">
                <a:latin typeface="Calibri"/>
                <a:cs typeface="Calibri"/>
              </a:rPr>
              <a:t>be</a:t>
            </a:r>
            <a:r>
              <a:rPr sz="1200" spc="109">
                <a:latin typeface="Calibri"/>
                <a:cs typeface="Calibri"/>
              </a:rPr>
              <a:t> </a:t>
            </a:r>
            <a:r>
              <a:rPr sz="1200" spc="-7">
                <a:latin typeface="Calibri"/>
                <a:cs typeface="Calibri"/>
              </a:rPr>
              <a:t>obtained</a:t>
            </a:r>
            <a:r>
              <a:rPr sz="1200" spc="-13">
                <a:latin typeface="Calibri"/>
                <a:cs typeface="Calibri"/>
              </a:rPr>
              <a:t> </a:t>
            </a:r>
            <a:r>
              <a:rPr sz="1200">
                <a:latin typeface="Calibri"/>
                <a:cs typeface="Calibri"/>
              </a:rPr>
              <a:t>through</a:t>
            </a:r>
            <a:r>
              <a:rPr sz="1200" spc="105">
                <a:latin typeface="Calibri"/>
                <a:cs typeface="Calibri"/>
              </a:rPr>
              <a:t> </a:t>
            </a:r>
            <a:r>
              <a:rPr sz="1200">
                <a:latin typeface="Calibri"/>
                <a:cs typeface="Calibri"/>
              </a:rPr>
              <a:t>the</a:t>
            </a:r>
            <a:r>
              <a:rPr sz="1200" spc="-24">
                <a:latin typeface="Calibri"/>
                <a:cs typeface="Calibri"/>
              </a:rPr>
              <a:t> </a:t>
            </a:r>
            <a:r>
              <a:rPr sz="1200">
                <a:latin typeface="Calibri"/>
                <a:cs typeface="Calibri"/>
              </a:rPr>
              <a:t>school</a:t>
            </a:r>
            <a:r>
              <a:rPr sz="1200" spc="-11">
                <a:latin typeface="Calibri"/>
                <a:cs typeface="Calibri"/>
              </a:rPr>
              <a:t> </a:t>
            </a:r>
            <a:r>
              <a:rPr sz="1200">
                <a:latin typeface="Calibri"/>
                <a:cs typeface="Calibri"/>
              </a:rPr>
              <a:t>district.</a:t>
            </a:r>
            <a:r>
              <a:rPr sz="1200" spc="160">
                <a:latin typeface="Calibri"/>
                <a:cs typeface="Calibri"/>
              </a:rPr>
              <a:t> </a:t>
            </a:r>
            <a:r>
              <a:rPr sz="1200">
                <a:latin typeface="Calibri"/>
                <a:cs typeface="Calibri"/>
              </a:rPr>
              <a:t>Please</a:t>
            </a:r>
            <a:r>
              <a:rPr sz="1200" spc="17">
                <a:latin typeface="Calibri"/>
                <a:cs typeface="Calibri"/>
              </a:rPr>
              <a:t> </a:t>
            </a:r>
            <a:r>
              <a:rPr sz="1200">
                <a:latin typeface="Calibri"/>
                <a:cs typeface="Calibri"/>
              </a:rPr>
              <a:t>feel</a:t>
            </a:r>
            <a:r>
              <a:rPr sz="1200" spc="7">
                <a:latin typeface="Calibri"/>
                <a:cs typeface="Calibri"/>
              </a:rPr>
              <a:t> </a:t>
            </a:r>
            <a:r>
              <a:rPr sz="1200">
                <a:latin typeface="Calibri"/>
                <a:cs typeface="Calibri"/>
              </a:rPr>
              <a:t>free</a:t>
            </a:r>
            <a:r>
              <a:rPr sz="1200" spc="20">
                <a:latin typeface="Calibri"/>
                <a:cs typeface="Calibri"/>
              </a:rPr>
              <a:t> </a:t>
            </a:r>
            <a:r>
              <a:rPr sz="1200">
                <a:latin typeface="Calibri"/>
                <a:cs typeface="Calibri"/>
              </a:rPr>
              <a:t>to</a:t>
            </a:r>
            <a:r>
              <a:rPr sz="1200" spc="4">
                <a:latin typeface="Calibri"/>
                <a:cs typeface="Calibri"/>
              </a:rPr>
              <a:t> </a:t>
            </a:r>
            <a:r>
              <a:rPr sz="1200">
                <a:latin typeface="Calibri"/>
                <a:cs typeface="Calibri"/>
              </a:rPr>
              <a:t>contact</a:t>
            </a:r>
            <a:r>
              <a:rPr sz="1200" spc="7">
                <a:latin typeface="Calibri"/>
                <a:cs typeface="Calibri"/>
              </a:rPr>
              <a:t> </a:t>
            </a:r>
            <a:r>
              <a:rPr sz="1200">
                <a:latin typeface="Calibri"/>
                <a:cs typeface="Calibri"/>
              </a:rPr>
              <a:t>the</a:t>
            </a:r>
            <a:r>
              <a:rPr sz="1200" spc="24">
                <a:latin typeface="Calibri"/>
                <a:cs typeface="Calibri"/>
              </a:rPr>
              <a:t> </a:t>
            </a:r>
            <a:r>
              <a:rPr sz="1200">
                <a:latin typeface="Calibri"/>
                <a:cs typeface="Calibri"/>
              </a:rPr>
              <a:t>WCSD</a:t>
            </a:r>
            <a:r>
              <a:rPr sz="1200" spc="27">
                <a:latin typeface="Calibri"/>
                <a:cs typeface="Calibri"/>
              </a:rPr>
              <a:t> </a:t>
            </a:r>
            <a:r>
              <a:rPr sz="1200">
                <a:latin typeface="Calibri"/>
                <a:cs typeface="Calibri"/>
              </a:rPr>
              <a:t>Title</a:t>
            </a:r>
            <a:r>
              <a:rPr sz="1200" spc="34">
                <a:latin typeface="Calibri"/>
                <a:cs typeface="Calibri"/>
              </a:rPr>
              <a:t> </a:t>
            </a:r>
            <a:r>
              <a:rPr sz="1200">
                <a:latin typeface="Calibri"/>
                <a:cs typeface="Calibri"/>
              </a:rPr>
              <a:t>I</a:t>
            </a:r>
            <a:r>
              <a:rPr sz="1200" spc="-20">
                <a:latin typeface="Calibri"/>
                <a:cs typeface="Calibri"/>
              </a:rPr>
              <a:t> </a:t>
            </a:r>
            <a:r>
              <a:rPr sz="1200">
                <a:latin typeface="Calibri"/>
                <a:cs typeface="Calibri"/>
              </a:rPr>
              <a:t>office</a:t>
            </a:r>
            <a:r>
              <a:rPr sz="1200" spc="-4">
                <a:latin typeface="Calibri"/>
                <a:cs typeface="Calibri"/>
              </a:rPr>
              <a:t> </a:t>
            </a:r>
            <a:r>
              <a:rPr sz="1200" spc="-17">
                <a:latin typeface="Calibri"/>
                <a:cs typeface="Calibri"/>
              </a:rPr>
              <a:t>or </a:t>
            </a:r>
            <a:r>
              <a:rPr sz="1200">
                <a:latin typeface="Calibri"/>
                <a:cs typeface="Calibri"/>
              </a:rPr>
              <a:t>The</a:t>
            </a:r>
            <a:r>
              <a:rPr sz="1200" spc="7">
                <a:latin typeface="Calibri"/>
                <a:cs typeface="Calibri"/>
              </a:rPr>
              <a:t> </a:t>
            </a:r>
            <a:r>
              <a:rPr sz="1200">
                <a:latin typeface="Calibri"/>
                <a:cs typeface="Calibri"/>
              </a:rPr>
              <a:t>Human</a:t>
            </a:r>
            <a:r>
              <a:rPr sz="1200" spc="17">
                <a:latin typeface="Calibri"/>
                <a:cs typeface="Calibri"/>
              </a:rPr>
              <a:t> </a:t>
            </a:r>
            <a:r>
              <a:rPr sz="1200">
                <a:latin typeface="Calibri"/>
                <a:cs typeface="Calibri"/>
              </a:rPr>
              <a:t>Resources</a:t>
            </a:r>
            <a:r>
              <a:rPr sz="1200" spc="24">
                <a:latin typeface="Calibri"/>
                <a:cs typeface="Calibri"/>
              </a:rPr>
              <a:t> </a:t>
            </a:r>
            <a:r>
              <a:rPr sz="1200">
                <a:latin typeface="Calibri"/>
                <a:cs typeface="Calibri"/>
              </a:rPr>
              <a:t>Department</a:t>
            </a:r>
            <a:r>
              <a:rPr sz="1200" spc="31">
                <a:latin typeface="Calibri"/>
                <a:cs typeface="Calibri"/>
              </a:rPr>
              <a:t> </a:t>
            </a:r>
            <a:r>
              <a:rPr sz="1200">
                <a:latin typeface="Calibri"/>
                <a:cs typeface="Calibri"/>
              </a:rPr>
              <a:t>if</a:t>
            </a:r>
            <a:r>
              <a:rPr sz="1200" spc="4">
                <a:latin typeface="Calibri"/>
                <a:cs typeface="Calibri"/>
              </a:rPr>
              <a:t> </a:t>
            </a:r>
            <a:r>
              <a:rPr sz="1200">
                <a:latin typeface="Calibri"/>
                <a:cs typeface="Calibri"/>
              </a:rPr>
              <a:t>you</a:t>
            </a:r>
            <a:r>
              <a:rPr sz="1200" spc="17">
                <a:latin typeface="Calibri"/>
                <a:cs typeface="Calibri"/>
              </a:rPr>
              <a:t> </a:t>
            </a:r>
            <a:r>
              <a:rPr sz="1200">
                <a:latin typeface="Calibri"/>
                <a:cs typeface="Calibri"/>
              </a:rPr>
              <a:t>have</a:t>
            </a:r>
            <a:r>
              <a:rPr sz="1200" spc="24">
                <a:latin typeface="Calibri"/>
                <a:cs typeface="Calibri"/>
              </a:rPr>
              <a:t> </a:t>
            </a:r>
            <a:r>
              <a:rPr sz="1200">
                <a:latin typeface="Calibri"/>
                <a:cs typeface="Calibri"/>
              </a:rPr>
              <a:t>any</a:t>
            </a:r>
            <a:r>
              <a:rPr sz="1200" spc="4">
                <a:latin typeface="Calibri"/>
                <a:cs typeface="Calibri"/>
              </a:rPr>
              <a:t> </a:t>
            </a:r>
            <a:r>
              <a:rPr sz="1200" spc="-7">
                <a:latin typeface="Calibri"/>
                <a:cs typeface="Calibri"/>
              </a:rPr>
              <a:t>questions.</a:t>
            </a:r>
            <a:endParaRPr sz="120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spAutoFit/>
          </a:bodyPr>
          <a:lstStyle/>
          <a:p>
            <a:pPr>
              <a:lnSpc>
                <a:spcPct val="100000"/>
              </a:lnSpc>
            </a:pPr>
            <a:endParaRPr sz="800">
              <a:latin typeface="Calibri"/>
              <a:cs typeface="Calibri"/>
            </a:endParaRPr>
          </a:p>
          <a:p>
            <a:pPr marL="229026" algn="ctr">
              <a:spcBef>
                <a:spcPts val="491"/>
              </a:spcBef>
            </a:pPr>
            <a:r>
              <a:rPr sz="1600" b="1">
                <a:latin typeface="Calibri"/>
                <a:cs typeface="Calibri"/>
              </a:rPr>
              <a:t>“DERECHOS</a:t>
            </a:r>
            <a:r>
              <a:rPr sz="1600" b="1" spc="-13">
                <a:latin typeface="Calibri"/>
                <a:cs typeface="Calibri"/>
              </a:rPr>
              <a:t> </a:t>
            </a:r>
            <a:r>
              <a:rPr sz="1600" b="1">
                <a:latin typeface="Calibri"/>
                <a:cs typeface="Calibri"/>
              </a:rPr>
              <a:t>DE</a:t>
            </a:r>
            <a:r>
              <a:rPr sz="1600" b="1" spc="-7">
                <a:latin typeface="Calibri"/>
                <a:cs typeface="Calibri"/>
              </a:rPr>
              <a:t> CONOCIMIENTO</a:t>
            </a:r>
            <a:r>
              <a:rPr sz="1600" b="1" spc="-11">
                <a:latin typeface="Calibri"/>
                <a:cs typeface="Calibri"/>
              </a:rPr>
              <a:t> </a:t>
            </a:r>
            <a:r>
              <a:rPr sz="1600" b="1">
                <a:latin typeface="Calibri"/>
                <a:cs typeface="Calibri"/>
              </a:rPr>
              <a:t>DE</a:t>
            </a:r>
            <a:r>
              <a:rPr sz="1600" b="1" spc="-7">
                <a:latin typeface="Calibri"/>
                <a:cs typeface="Calibri"/>
              </a:rPr>
              <a:t> PADRES”</a:t>
            </a:r>
            <a:endParaRPr sz="1600">
              <a:latin typeface="Calibri"/>
              <a:cs typeface="Calibri"/>
            </a:endParaRPr>
          </a:p>
          <a:p>
            <a:pPr>
              <a:lnSpc>
                <a:spcPct val="100000"/>
              </a:lnSpc>
            </a:pPr>
            <a:endParaRPr sz="1600">
              <a:latin typeface="Calibri"/>
              <a:cs typeface="Calibri"/>
            </a:endParaRPr>
          </a:p>
          <a:p>
            <a:pPr marL="8659" marR="636855">
              <a:lnSpc>
                <a:spcPct val="101699"/>
              </a:lnSpc>
              <a:spcBef>
                <a:spcPts val="699"/>
              </a:spcBef>
            </a:pPr>
            <a:r>
              <a:rPr sz="1200">
                <a:latin typeface="Calibri"/>
                <a:cs typeface="Calibri"/>
              </a:rPr>
              <a:t>El</a:t>
            </a:r>
            <a:r>
              <a:rPr sz="1200" spc="-20">
                <a:latin typeface="Calibri"/>
                <a:cs typeface="Calibri"/>
              </a:rPr>
              <a:t> </a:t>
            </a:r>
            <a:r>
              <a:rPr sz="1200">
                <a:latin typeface="Calibri"/>
                <a:cs typeface="Calibri"/>
              </a:rPr>
              <a:t>Distrito</a:t>
            </a:r>
            <a:r>
              <a:rPr sz="1200" spc="-11">
                <a:latin typeface="Calibri"/>
                <a:cs typeface="Calibri"/>
              </a:rPr>
              <a:t> </a:t>
            </a:r>
            <a:r>
              <a:rPr sz="1200">
                <a:latin typeface="Calibri"/>
                <a:cs typeface="Calibri"/>
              </a:rPr>
              <a:t>Escolar</a:t>
            </a:r>
            <a:r>
              <a:rPr sz="1200" spc="-11">
                <a:latin typeface="Calibri"/>
                <a:cs typeface="Calibri"/>
              </a:rPr>
              <a:t> </a:t>
            </a:r>
            <a:r>
              <a:rPr sz="1200">
                <a:latin typeface="Calibri"/>
                <a:cs typeface="Calibri"/>
              </a:rPr>
              <a:t>del</a:t>
            </a:r>
            <a:r>
              <a:rPr sz="1200" spc="-11">
                <a:latin typeface="Calibri"/>
                <a:cs typeface="Calibri"/>
              </a:rPr>
              <a:t> </a:t>
            </a:r>
            <a:r>
              <a:rPr sz="1200">
                <a:latin typeface="Calibri"/>
                <a:cs typeface="Calibri"/>
              </a:rPr>
              <a:t>Condado</a:t>
            </a:r>
            <a:r>
              <a:rPr sz="1200" spc="-11">
                <a:latin typeface="Calibri"/>
                <a:cs typeface="Calibri"/>
              </a:rPr>
              <a:t> </a:t>
            </a:r>
            <a:r>
              <a:rPr sz="1200">
                <a:latin typeface="Calibri"/>
                <a:cs typeface="Calibri"/>
              </a:rPr>
              <a:t>de</a:t>
            </a:r>
            <a:r>
              <a:rPr sz="1200" spc="-11">
                <a:latin typeface="Calibri"/>
                <a:cs typeface="Calibri"/>
              </a:rPr>
              <a:t> </a:t>
            </a:r>
            <a:r>
              <a:rPr sz="1200">
                <a:latin typeface="Calibri"/>
                <a:cs typeface="Calibri"/>
              </a:rPr>
              <a:t>Washoe</a:t>
            </a:r>
            <a:r>
              <a:rPr sz="1200" spc="-17">
                <a:latin typeface="Calibri"/>
                <a:cs typeface="Calibri"/>
              </a:rPr>
              <a:t> </a:t>
            </a:r>
            <a:r>
              <a:rPr sz="1200">
                <a:latin typeface="Calibri"/>
                <a:cs typeface="Calibri"/>
              </a:rPr>
              <a:t>está</a:t>
            </a:r>
            <a:r>
              <a:rPr sz="1200" spc="-24">
                <a:latin typeface="Calibri"/>
                <a:cs typeface="Calibri"/>
              </a:rPr>
              <a:t> </a:t>
            </a:r>
            <a:r>
              <a:rPr sz="1200">
                <a:latin typeface="Calibri"/>
                <a:cs typeface="Calibri"/>
              </a:rPr>
              <a:t>comprometido</a:t>
            </a:r>
            <a:r>
              <a:rPr sz="1200" spc="-11">
                <a:latin typeface="Calibri"/>
                <a:cs typeface="Calibri"/>
              </a:rPr>
              <a:t> </a:t>
            </a:r>
            <a:r>
              <a:rPr sz="1200">
                <a:latin typeface="Calibri"/>
                <a:cs typeface="Calibri"/>
              </a:rPr>
              <a:t>a</a:t>
            </a:r>
            <a:r>
              <a:rPr sz="1200" spc="-17">
                <a:latin typeface="Calibri"/>
                <a:cs typeface="Calibri"/>
              </a:rPr>
              <a:t> </a:t>
            </a:r>
            <a:r>
              <a:rPr sz="1200">
                <a:latin typeface="Calibri"/>
                <a:cs typeface="Calibri"/>
              </a:rPr>
              <a:t>seguir</a:t>
            </a:r>
            <a:r>
              <a:rPr sz="1200" spc="-11">
                <a:latin typeface="Calibri"/>
                <a:cs typeface="Calibri"/>
              </a:rPr>
              <a:t> </a:t>
            </a:r>
            <a:r>
              <a:rPr sz="1200">
                <a:latin typeface="Calibri"/>
                <a:cs typeface="Calibri"/>
              </a:rPr>
              <a:t>las</a:t>
            </a:r>
            <a:r>
              <a:rPr sz="1200" spc="-11">
                <a:latin typeface="Calibri"/>
                <a:cs typeface="Calibri"/>
              </a:rPr>
              <a:t> </a:t>
            </a:r>
            <a:r>
              <a:rPr sz="1200">
                <a:latin typeface="Calibri"/>
                <a:cs typeface="Calibri"/>
              </a:rPr>
              <a:t>pautas</a:t>
            </a:r>
            <a:r>
              <a:rPr sz="1200" spc="-7">
                <a:latin typeface="Calibri"/>
                <a:cs typeface="Calibri"/>
              </a:rPr>
              <a:t> establecidas </a:t>
            </a:r>
            <a:r>
              <a:rPr sz="1200">
                <a:latin typeface="Calibri"/>
                <a:cs typeface="Calibri"/>
              </a:rPr>
              <a:t>De</a:t>
            </a:r>
            <a:r>
              <a:rPr sz="1200" spc="-13">
                <a:latin typeface="Calibri"/>
                <a:cs typeface="Calibri"/>
              </a:rPr>
              <a:t> </a:t>
            </a:r>
            <a:r>
              <a:rPr sz="1200">
                <a:latin typeface="Calibri"/>
                <a:cs typeface="Calibri"/>
              </a:rPr>
              <a:t>la</a:t>
            </a:r>
            <a:r>
              <a:rPr sz="1200" spc="-7">
                <a:latin typeface="Calibri"/>
                <a:cs typeface="Calibri"/>
              </a:rPr>
              <a:t> </a:t>
            </a:r>
            <a:r>
              <a:rPr sz="1200">
                <a:latin typeface="Calibri"/>
                <a:cs typeface="Calibri"/>
              </a:rPr>
              <a:t>Ley</a:t>
            </a:r>
            <a:r>
              <a:rPr sz="1200" spc="-7">
                <a:latin typeface="Calibri"/>
                <a:cs typeface="Calibri"/>
              </a:rPr>
              <a:t> </a:t>
            </a:r>
            <a:r>
              <a:rPr sz="1200">
                <a:latin typeface="Calibri"/>
                <a:cs typeface="Calibri"/>
              </a:rPr>
              <a:t>Cada</a:t>
            </a:r>
            <a:r>
              <a:rPr sz="1200" spc="-7">
                <a:latin typeface="Calibri"/>
                <a:cs typeface="Calibri"/>
              </a:rPr>
              <a:t> </a:t>
            </a:r>
            <a:r>
              <a:rPr sz="1200">
                <a:latin typeface="Calibri"/>
                <a:cs typeface="Calibri"/>
              </a:rPr>
              <a:t>Estudiante</a:t>
            </a:r>
            <a:r>
              <a:rPr sz="1200" spc="-4">
                <a:latin typeface="Calibri"/>
                <a:cs typeface="Calibri"/>
              </a:rPr>
              <a:t> </a:t>
            </a:r>
            <a:r>
              <a:rPr sz="1200">
                <a:latin typeface="Calibri"/>
                <a:cs typeface="Calibri"/>
              </a:rPr>
              <a:t>Triunfa,</a:t>
            </a:r>
            <a:r>
              <a:rPr sz="1200" spc="-7">
                <a:latin typeface="Calibri"/>
                <a:cs typeface="Calibri"/>
              </a:rPr>
              <a:t> </a:t>
            </a:r>
            <a:r>
              <a:rPr sz="1200">
                <a:latin typeface="Calibri"/>
                <a:cs typeface="Calibri"/>
              </a:rPr>
              <a:t>la</a:t>
            </a:r>
            <a:r>
              <a:rPr sz="1200" spc="-7">
                <a:latin typeface="Calibri"/>
                <a:cs typeface="Calibri"/>
              </a:rPr>
              <a:t> </a:t>
            </a:r>
            <a:r>
              <a:rPr sz="1200">
                <a:latin typeface="Calibri"/>
                <a:cs typeface="Calibri"/>
              </a:rPr>
              <a:t>cual</a:t>
            </a:r>
            <a:r>
              <a:rPr sz="1200" spc="-11">
                <a:latin typeface="Calibri"/>
                <a:cs typeface="Calibri"/>
              </a:rPr>
              <a:t> </a:t>
            </a:r>
            <a:r>
              <a:rPr sz="1200">
                <a:latin typeface="Calibri"/>
                <a:cs typeface="Calibri"/>
              </a:rPr>
              <a:t>está</a:t>
            </a:r>
            <a:r>
              <a:rPr sz="1200" spc="-17">
                <a:latin typeface="Calibri"/>
                <a:cs typeface="Calibri"/>
              </a:rPr>
              <a:t> </a:t>
            </a:r>
            <a:r>
              <a:rPr sz="1200">
                <a:latin typeface="Calibri"/>
                <a:cs typeface="Calibri"/>
              </a:rPr>
              <a:t>vigente durante</a:t>
            </a:r>
            <a:r>
              <a:rPr sz="1200" spc="-7">
                <a:latin typeface="Calibri"/>
                <a:cs typeface="Calibri"/>
              </a:rPr>
              <a:t> </a:t>
            </a:r>
            <a:r>
              <a:rPr sz="1200">
                <a:latin typeface="Calibri"/>
                <a:cs typeface="Calibri"/>
              </a:rPr>
              <a:t>el</a:t>
            </a:r>
            <a:r>
              <a:rPr sz="1200" spc="-11">
                <a:latin typeface="Calibri"/>
                <a:cs typeface="Calibri"/>
              </a:rPr>
              <a:t> </a:t>
            </a:r>
            <a:r>
              <a:rPr sz="1200">
                <a:latin typeface="Calibri"/>
                <a:cs typeface="Calibri"/>
              </a:rPr>
              <a:t>año</a:t>
            </a:r>
            <a:r>
              <a:rPr sz="1200" spc="-4">
                <a:latin typeface="Calibri"/>
                <a:cs typeface="Calibri"/>
              </a:rPr>
              <a:t> </a:t>
            </a:r>
            <a:r>
              <a:rPr sz="1200">
                <a:latin typeface="Calibri"/>
                <a:cs typeface="Calibri"/>
              </a:rPr>
              <a:t>escolar</a:t>
            </a:r>
            <a:r>
              <a:rPr sz="1200" spc="-7">
                <a:latin typeface="Calibri"/>
                <a:cs typeface="Calibri"/>
              </a:rPr>
              <a:t> 202</a:t>
            </a:r>
            <a:r>
              <a:rPr lang="en-US" sz="1200" spc="-7">
                <a:latin typeface="Calibri"/>
                <a:cs typeface="Calibri"/>
              </a:rPr>
              <a:t>3</a:t>
            </a:r>
            <a:r>
              <a:rPr sz="1200" spc="-7">
                <a:latin typeface="Calibri"/>
                <a:cs typeface="Calibri"/>
              </a:rPr>
              <a:t>-202</a:t>
            </a:r>
            <a:r>
              <a:rPr lang="en-US" sz="1200" spc="-7">
                <a:latin typeface="Calibri"/>
                <a:cs typeface="Calibri"/>
              </a:rPr>
              <a:t>4</a:t>
            </a:r>
            <a:r>
              <a:rPr sz="1200" spc="-7">
                <a:latin typeface="Calibri"/>
                <a:cs typeface="Calibri"/>
              </a:rPr>
              <a:t>.</a:t>
            </a:r>
            <a:endParaRPr sz="1200">
              <a:latin typeface="Calibri"/>
              <a:cs typeface="Calibri"/>
            </a:endParaRPr>
          </a:p>
          <a:p>
            <a:pPr>
              <a:spcBef>
                <a:spcPts val="17"/>
              </a:spcBef>
            </a:pPr>
            <a:endParaRPr sz="1200">
              <a:latin typeface="Calibri"/>
              <a:cs typeface="Calibri"/>
            </a:endParaRPr>
          </a:p>
          <a:p>
            <a:pPr marR="3531062" algn="r"/>
            <a:r>
              <a:rPr sz="1200">
                <a:latin typeface="Calibri"/>
                <a:cs typeface="Calibri"/>
              </a:rPr>
              <a:t>Usted</a:t>
            </a:r>
            <a:r>
              <a:rPr sz="1200" spc="-13">
                <a:latin typeface="Calibri"/>
                <a:cs typeface="Calibri"/>
              </a:rPr>
              <a:t> </a:t>
            </a:r>
            <a:r>
              <a:rPr sz="1200">
                <a:latin typeface="Calibri"/>
                <a:cs typeface="Calibri"/>
              </a:rPr>
              <a:t>tiene</a:t>
            </a:r>
            <a:r>
              <a:rPr sz="1200" spc="-11">
                <a:latin typeface="Calibri"/>
                <a:cs typeface="Calibri"/>
              </a:rPr>
              <a:t> </a:t>
            </a:r>
            <a:r>
              <a:rPr sz="1200">
                <a:latin typeface="Calibri"/>
                <a:cs typeface="Calibri"/>
              </a:rPr>
              <a:t>derecho</a:t>
            </a:r>
            <a:r>
              <a:rPr sz="1200" spc="-11">
                <a:latin typeface="Calibri"/>
                <a:cs typeface="Calibri"/>
              </a:rPr>
              <a:t> </a:t>
            </a:r>
            <a:r>
              <a:rPr sz="1200" spc="-17">
                <a:latin typeface="Calibri"/>
                <a:cs typeface="Calibri"/>
              </a:rPr>
              <a:t>a:</a:t>
            </a:r>
            <a:endParaRPr sz="1200">
              <a:latin typeface="Calibri"/>
              <a:cs typeface="Calibri"/>
            </a:endParaRPr>
          </a:p>
          <a:p>
            <a:pPr>
              <a:spcBef>
                <a:spcPts val="17"/>
              </a:spcBef>
            </a:pPr>
            <a:endParaRPr sz="1200">
              <a:latin typeface="Calibri"/>
              <a:cs typeface="Calibri"/>
            </a:endParaRPr>
          </a:p>
          <a:p>
            <a:pPr marL="320376" indent="-156291">
              <a:buChar char="•"/>
              <a:tabLst>
                <a:tab pos="320376" algn="l"/>
                <a:tab pos="320808" algn="l"/>
              </a:tabLst>
            </a:pPr>
            <a:r>
              <a:rPr sz="1200">
                <a:latin typeface="Calibri"/>
                <a:cs typeface="Calibri"/>
              </a:rPr>
              <a:t>Conocer</a:t>
            </a:r>
            <a:r>
              <a:rPr sz="1200" spc="-13">
                <a:latin typeface="Calibri"/>
                <a:cs typeface="Calibri"/>
              </a:rPr>
              <a:t> </a:t>
            </a:r>
            <a:r>
              <a:rPr sz="1200">
                <a:latin typeface="Calibri"/>
                <a:cs typeface="Calibri"/>
              </a:rPr>
              <a:t>el</a:t>
            </a:r>
            <a:r>
              <a:rPr sz="1200" spc="-13">
                <a:latin typeface="Calibri"/>
                <a:cs typeface="Calibri"/>
              </a:rPr>
              <a:t> </a:t>
            </a:r>
            <a:r>
              <a:rPr sz="1200">
                <a:latin typeface="Calibri"/>
                <a:cs typeface="Calibri"/>
              </a:rPr>
              <a:t>nivel</a:t>
            </a:r>
            <a:r>
              <a:rPr sz="1200" spc="-11">
                <a:latin typeface="Calibri"/>
                <a:cs typeface="Calibri"/>
              </a:rPr>
              <a:t> </a:t>
            </a:r>
            <a:r>
              <a:rPr sz="1200">
                <a:latin typeface="Calibri"/>
                <a:cs typeface="Calibri"/>
              </a:rPr>
              <a:t>de</a:t>
            </a:r>
            <a:r>
              <a:rPr sz="1200" spc="-4">
                <a:latin typeface="Calibri"/>
                <a:cs typeface="Calibri"/>
              </a:rPr>
              <a:t> </a:t>
            </a:r>
            <a:r>
              <a:rPr sz="1200">
                <a:latin typeface="Calibri"/>
                <a:cs typeface="Calibri"/>
              </a:rPr>
              <a:t>logro</a:t>
            </a:r>
            <a:r>
              <a:rPr sz="1200" spc="-13">
                <a:latin typeface="Calibri"/>
                <a:cs typeface="Calibri"/>
              </a:rPr>
              <a:t> </a:t>
            </a:r>
            <a:r>
              <a:rPr sz="1200">
                <a:latin typeface="Calibri"/>
                <a:cs typeface="Calibri"/>
              </a:rPr>
              <a:t>de</a:t>
            </a:r>
            <a:r>
              <a:rPr sz="1200" spc="-4">
                <a:latin typeface="Calibri"/>
                <a:cs typeface="Calibri"/>
              </a:rPr>
              <a:t> </a:t>
            </a:r>
            <a:r>
              <a:rPr sz="1200">
                <a:latin typeface="Calibri"/>
                <a:cs typeface="Calibri"/>
              </a:rPr>
              <a:t>su</a:t>
            </a:r>
            <a:r>
              <a:rPr sz="1200" spc="-13">
                <a:latin typeface="Calibri"/>
                <a:cs typeface="Calibri"/>
              </a:rPr>
              <a:t> </a:t>
            </a:r>
            <a:r>
              <a:rPr sz="1200">
                <a:latin typeface="Calibri"/>
                <a:cs typeface="Calibri"/>
              </a:rPr>
              <a:t>hijo</a:t>
            </a:r>
            <a:r>
              <a:rPr sz="1200" spc="-11">
                <a:latin typeface="Calibri"/>
                <a:cs typeface="Calibri"/>
              </a:rPr>
              <a:t> </a:t>
            </a:r>
            <a:r>
              <a:rPr sz="1200">
                <a:latin typeface="Calibri"/>
                <a:cs typeface="Calibri"/>
              </a:rPr>
              <a:t>en</a:t>
            </a:r>
            <a:r>
              <a:rPr sz="1200" spc="-11">
                <a:latin typeface="Calibri"/>
                <a:cs typeface="Calibri"/>
              </a:rPr>
              <a:t> </a:t>
            </a:r>
            <a:r>
              <a:rPr sz="1200">
                <a:latin typeface="Calibri"/>
                <a:cs typeface="Calibri"/>
              </a:rPr>
              <a:t>cada una</a:t>
            </a:r>
            <a:r>
              <a:rPr sz="1200" spc="-11">
                <a:latin typeface="Calibri"/>
                <a:cs typeface="Calibri"/>
              </a:rPr>
              <a:t> </a:t>
            </a:r>
            <a:r>
              <a:rPr sz="1200">
                <a:latin typeface="Calibri"/>
                <a:cs typeface="Calibri"/>
              </a:rPr>
              <a:t>de</a:t>
            </a:r>
            <a:r>
              <a:rPr sz="1200" spc="-11">
                <a:latin typeface="Calibri"/>
                <a:cs typeface="Calibri"/>
              </a:rPr>
              <a:t> </a:t>
            </a:r>
            <a:r>
              <a:rPr sz="1200">
                <a:latin typeface="Calibri"/>
                <a:cs typeface="Calibri"/>
              </a:rPr>
              <a:t>las</a:t>
            </a:r>
            <a:r>
              <a:rPr sz="1200" spc="-7">
                <a:latin typeface="Calibri"/>
                <a:cs typeface="Calibri"/>
              </a:rPr>
              <a:t> </a:t>
            </a:r>
            <a:r>
              <a:rPr sz="1200">
                <a:latin typeface="Calibri"/>
                <a:cs typeface="Calibri"/>
              </a:rPr>
              <a:t>evaluaciones</a:t>
            </a:r>
            <a:r>
              <a:rPr sz="1200" spc="-11">
                <a:latin typeface="Calibri"/>
                <a:cs typeface="Calibri"/>
              </a:rPr>
              <a:t> </a:t>
            </a:r>
            <a:r>
              <a:rPr sz="1200">
                <a:latin typeface="Calibri"/>
                <a:cs typeface="Calibri"/>
              </a:rPr>
              <a:t>del</a:t>
            </a:r>
            <a:r>
              <a:rPr sz="1200" spc="-11">
                <a:latin typeface="Calibri"/>
                <a:cs typeface="Calibri"/>
              </a:rPr>
              <a:t> </a:t>
            </a:r>
            <a:r>
              <a:rPr sz="1200">
                <a:latin typeface="Calibri"/>
                <a:cs typeface="Calibri"/>
              </a:rPr>
              <a:t>estado</a:t>
            </a:r>
            <a:r>
              <a:rPr sz="1200" spc="-4">
                <a:latin typeface="Calibri"/>
                <a:cs typeface="Calibri"/>
              </a:rPr>
              <a:t> </a:t>
            </a:r>
            <a:r>
              <a:rPr sz="1200" spc="-7">
                <a:latin typeface="Calibri"/>
                <a:cs typeface="Calibri"/>
              </a:rPr>
              <a:t>académico.</a:t>
            </a:r>
            <a:endParaRPr sz="1200">
              <a:latin typeface="Calibri"/>
              <a:cs typeface="Calibri"/>
            </a:endParaRPr>
          </a:p>
          <a:p>
            <a:pPr>
              <a:lnSpc>
                <a:spcPct val="100000"/>
              </a:lnSpc>
              <a:buFont typeface="Calibri"/>
              <a:buChar char="•"/>
            </a:pPr>
            <a:endParaRPr sz="1200">
              <a:latin typeface="Calibri"/>
              <a:cs typeface="Calibri"/>
            </a:endParaRPr>
          </a:p>
          <a:p>
            <a:pPr marL="320376" marR="3463" indent="-156291">
              <a:lnSpc>
                <a:spcPct val="101699"/>
              </a:lnSpc>
              <a:buChar char="•"/>
              <a:tabLst>
                <a:tab pos="320376" algn="l"/>
                <a:tab pos="320808" algn="l"/>
              </a:tabLst>
            </a:pPr>
            <a:r>
              <a:rPr sz="1200">
                <a:latin typeface="Calibri"/>
                <a:cs typeface="Calibri"/>
              </a:rPr>
              <a:t>Solicitar</a:t>
            </a:r>
            <a:r>
              <a:rPr sz="1200" spc="-24">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sobre</a:t>
            </a:r>
            <a:r>
              <a:rPr sz="1200" spc="-7">
                <a:latin typeface="Calibri"/>
                <a:cs typeface="Calibri"/>
              </a:rPr>
              <a:t> </a:t>
            </a:r>
            <a:r>
              <a:rPr sz="1200">
                <a:latin typeface="Calibri"/>
                <a:cs typeface="Calibri"/>
              </a:rPr>
              <a:t>las</a:t>
            </a:r>
            <a:r>
              <a:rPr sz="1200" spc="-17">
                <a:latin typeface="Calibri"/>
                <a:cs typeface="Calibri"/>
              </a:rPr>
              <a:t> </a:t>
            </a:r>
            <a:r>
              <a:rPr sz="1200">
                <a:latin typeface="Calibri"/>
                <a:cs typeface="Calibri"/>
              </a:rPr>
              <a:t>calificaciones</a:t>
            </a:r>
            <a:r>
              <a:rPr sz="1200" spc="-7">
                <a:latin typeface="Calibri"/>
                <a:cs typeface="Calibri"/>
              </a:rPr>
              <a:t> </a:t>
            </a:r>
            <a:r>
              <a:rPr sz="1200">
                <a:latin typeface="Calibri"/>
                <a:cs typeface="Calibri"/>
              </a:rPr>
              <a:t>profesionales</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los</a:t>
            </a:r>
            <a:r>
              <a:rPr sz="1200" spc="-11">
                <a:latin typeface="Calibri"/>
                <a:cs typeface="Calibri"/>
              </a:rPr>
              <a:t> </a:t>
            </a:r>
            <a:r>
              <a:rPr sz="1200">
                <a:latin typeface="Calibri"/>
                <a:cs typeface="Calibri"/>
              </a:rPr>
              <a:t>maestros</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su</a:t>
            </a:r>
            <a:r>
              <a:rPr sz="1200" spc="-17">
                <a:latin typeface="Calibri"/>
                <a:cs typeface="Calibri"/>
              </a:rPr>
              <a:t> </a:t>
            </a:r>
            <a:r>
              <a:rPr sz="1200">
                <a:latin typeface="Calibri"/>
                <a:cs typeface="Calibri"/>
              </a:rPr>
              <a:t>hijo</a:t>
            </a:r>
            <a:r>
              <a:rPr sz="1200" spc="-13">
                <a:latin typeface="Calibri"/>
                <a:cs typeface="Calibri"/>
              </a:rPr>
              <a:t> </a:t>
            </a:r>
            <a:r>
              <a:rPr sz="1200">
                <a:latin typeface="Calibri"/>
                <a:cs typeface="Calibri"/>
              </a:rPr>
              <a:t>en</a:t>
            </a:r>
            <a:r>
              <a:rPr sz="1200" spc="-11">
                <a:latin typeface="Calibri"/>
                <a:cs typeface="Calibri"/>
              </a:rPr>
              <a:t> </a:t>
            </a:r>
            <a:r>
              <a:rPr sz="1200">
                <a:latin typeface="Calibri"/>
                <a:cs typeface="Calibri"/>
              </a:rPr>
              <a:t>el</a:t>
            </a:r>
            <a:r>
              <a:rPr sz="1200" spc="-17">
                <a:latin typeface="Calibri"/>
                <a:cs typeface="Calibri"/>
              </a:rPr>
              <a:t> </a:t>
            </a:r>
            <a:r>
              <a:rPr sz="1200">
                <a:latin typeface="Calibri"/>
                <a:cs typeface="Calibri"/>
              </a:rPr>
              <a:t>salón</a:t>
            </a:r>
            <a:r>
              <a:rPr sz="1200" spc="-13">
                <a:latin typeface="Calibri"/>
                <a:cs typeface="Calibri"/>
              </a:rPr>
              <a:t> </a:t>
            </a:r>
            <a:r>
              <a:rPr sz="1200" spc="-17">
                <a:latin typeface="Calibri"/>
                <a:cs typeface="Calibri"/>
              </a:rPr>
              <a:t>de </a:t>
            </a:r>
            <a:r>
              <a:rPr sz="1200">
                <a:latin typeface="Calibri"/>
                <a:cs typeface="Calibri"/>
              </a:rPr>
              <a:t>clases,</a:t>
            </a:r>
            <a:r>
              <a:rPr sz="1200" spc="-20">
                <a:latin typeface="Calibri"/>
                <a:cs typeface="Calibri"/>
              </a:rPr>
              <a:t> </a:t>
            </a:r>
            <a:r>
              <a:rPr sz="1200">
                <a:latin typeface="Calibri"/>
                <a:cs typeface="Calibri"/>
              </a:rPr>
              <a:t>las</a:t>
            </a:r>
            <a:r>
              <a:rPr sz="1200" spc="-13">
                <a:latin typeface="Calibri"/>
                <a:cs typeface="Calibri"/>
              </a:rPr>
              <a:t> </a:t>
            </a:r>
            <a:r>
              <a:rPr sz="1200">
                <a:latin typeface="Calibri"/>
                <a:cs typeface="Calibri"/>
              </a:rPr>
              <a:t>cuales</a:t>
            </a:r>
            <a:r>
              <a:rPr sz="1200" spc="-11">
                <a:latin typeface="Calibri"/>
                <a:cs typeface="Calibri"/>
              </a:rPr>
              <a:t> </a:t>
            </a:r>
            <a:r>
              <a:rPr sz="1200">
                <a:latin typeface="Calibri"/>
                <a:cs typeface="Calibri"/>
              </a:rPr>
              <a:t>deben</a:t>
            </a:r>
            <a:r>
              <a:rPr sz="1200" spc="-13">
                <a:latin typeface="Calibri"/>
                <a:cs typeface="Calibri"/>
              </a:rPr>
              <a:t> </a:t>
            </a:r>
            <a:r>
              <a:rPr sz="1200">
                <a:latin typeface="Calibri"/>
                <a:cs typeface="Calibri"/>
              </a:rPr>
              <a:t>incluir</a:t>
            </a:r>
            <a:r>
              <a:rPr sz="1200" spc="-13">
                <a:latin typeface="Calibri"/>
                <a:cs typeface="Calibri"/>
              </a:rPr>
              <a:t> </a:t>
            </a:r>
            <a:r>
              <a:rPr sz="1200">
                <a:latin typeface="Calibri"/>
                <a:cs typeface="Calibri"/>
              </a:rPr>
              <a:t>cumplir</a:t>
            </a:r>
            <a:r>
              <a:rPr sz="1200" spc="-13">
                <a:latin typeface="Calibri"/>
                <a:cs typeface="Calibri"/>
              </a:rPr>
              <a:t> </a:t>
            </a:r>
            <a:r>
              <a:rPr sz="1200">
                <a:latin typeface="Calibri"/>
                <a:cs typeface="Calibri"/>
              </a:rPr>
              <a:t>con</a:t>
            </a:r>
            <a:r>
              <a:rPr sz="1200" spc="-13">
                <a:latin typeface="Calibri"/>
                <a:cs typeface="Calibri"/>
              </a:rPr>
              <a:t> </a:t>
            </a:r>
            <a:r>
              <a:rPr sz="1200">
                <a:latin typeface="Calibri"/>
                <a:cs typeface="Calibri"/>
              </a:rPr>
              <a:t>los</a:t>
            </a:r>
            <a:r>
              <a:rPr sz="1200" spc="-13">
                <a:latin typeface="Calibri"/>
                <a:cs typeface="Calibri"/>
              </a:rPr>
              <a:t> </a:t>
            </a:r>
            <a:r>
              <a:rPr sz="1200">
                <a:latin typeface="Calibri"/>
                <a:cs typeface="Calibri"/>
              </a:rPr>
              <a:t>requisitos</a:t>
            </a:r>
            <a:r>
              <a:rPr sz="1200" spc="-13">
                <a:latin typeface="Calibri"/>
                <a:cs typeface="Calibri"/>
              </a:rPr>
              <a:t> </a:t>
            </a:r>
            <a:r>
              <a:rPr sz="1200">
                <a:latin typeface="Calibri"/>
                <a:cs typeface="Calibri"/>
              </a:rPr>
              <a:t>de</a:t>
            </a:r>
            <a:r>
              <a:rPr sz="1200" spc="-7">
                <a:latin typeface="Calibri"/>
                <a:cs typeface="Calibri"/>
              </a:rPr>
              <a:t> </a:t>
            </a:r>
            <a:r>
              <a:rPr sz="1200">
                <a:latin typeface="Calibri"/>
                <a:cs typeface="Calibri"/>
              </a:rPr>
              <a:t>certificación</a:t>
            </a:r>
            <a:r>
              <a:rPr sz="1200" spc="-13">
                <a:latin typeface="Calibri"/>
                <a:cs typeface="Calibri"/>
              </a:rPr>
              <a:t> </a:t>
            </a:r>
            <a:r>
              <a:rPr sz="1200">
                <a:latin typeface="Calibri"/>
                <a:cs typeface="Calibri"/>
              </a:rPr>
              <a:t>y</a:t>
            </a:r>
            <a:r>
              <a:rPr sz="1200" spc="-13">
                <a:latin typeface="Calibri"/>
                <a:cs typeface="Calibri"/>
              </a:rPr>
              <a:t> </a:t>
            </a:r>
            <a:r>
              <a:rPr sz="1200">
                <a:latin typeface="Calibri"/>
                <a:cs typeface="Calibri"/>
              </a:rPr>
              <a:t>licenciatura</a:t>
            </a:r>
            <a:r>
              <a:rPr sz="1200" spc="-11">
                <a:latin typeface="Calibri"/>
                <a:cs typeface="Calibri"/>
              </a:rPr>
              <a:t> </a:t>
            </a:r>
            <a:r>
              <a:rPr sz="1200">
                <a:latin typeface="Calibri"/>
                <a:cs typeface="Calibri"/>
              </a:rPr>
              <a:t>estatales</a:t>
            </a:r>
            <a:r>
              <a:rPr sz="1200" spc="-13">
                <a:latin typeface="Calibri"/>
                <a:cs typeface="Calibri"/>
              </a:rPr>
              <a:t> </a:t>
            </a:r>
            <a:r>
              <a:rPr sz="1200">
                <a:latin typeface="Calibri"/>
                <a:cs typeface="Calibri"/>
              </a:rPr>
              <a:t>de</a:t>
            </a:r>
            <a:r>
              <a:rPr sz="1200" spc="-7">
                <a:latin typeface="Calibri"/>
                <a:cs typeface="Calibri"/>
              </a:rPr>
              <a:t> </a:t>
            </a:r>
            <a:r>
              <a:rPr sz="1200" spc="-17">
                <a:latin typeface="Calibri"/>
                <a:cs typeface="Calibri"/>
              </a:rPr>
              <a:t>NV </a:t>
            </a:r>
            <a:r>
              <a:rPr sz="1200">
                <a:latin typeface="Calibri"/>
                <a:cs typeface="Calibri"/>
              </a:rPr>
              <a:t>para</a:t>
            </a:r>
            <a:r>
              <a:rPr sz="1200" spc="-20">
                <a:latin typeface="Calibri"/>
                <a:cs typeface="Calibri"/>
              </a:rPr>
              <a:t> </a:t>
            </a:r>
            <a:r>
              <a:rPr sz="1200">
                <a:latin typeface="Calibri"/>
                <a:cs typeface="Calibri"/>
              </a:rPr>
              <a:t>los</a:t>
            </a:r>
            <a:r>
              <a:rPr sz="1200" spc="-11">
                <a:latin typeface="Calibri"/>
                <a:cs typeface="Calibri"/>
              </a:rPr>
              <a:t> </a:t>
            </a:r>
            <a:r>
              <a:rPr sz="1200">
                <a:latin typeface="Calibri"/>
                <a:cs typeface="Calibri"/>
              </a:rPr>
              <a:t>niveles</a:t>
            </a:r>
            <a:r>
              <a:rPr sz="1200" spc="-7">
                <a:latin typeface="Calibri"/>
                <a:cs typeface="Calibri"/>
              </a:rPr>
              <a:t> </a:t>
            </a:r>
            <a:r>
              <a:rPr sz="1200">
                <a:latin typeface="Calibri"/>
                <a:cs typeface="Calibri"/>
              </a:rPr>
              <a:t>de</a:t>
            </a:r>
            <a:r>
              <a:rPr sz="1200" spc="-11">
                <a:latin typeface="Calibri"/>
                <a:cs typeface="Calibri"/>
              </a:rPr>
              <a:t> </a:t>
            </a:r>
            <a:r>
              <a:rPr sz="1200">
                <a:latin typeface="Calibri"/>
                <a:cs typeface="Calibri"/>
              </a:rPr>
              <a:t>grado</a:t>
            </a:r>
            <a:r>
              <a:rPr sz="1200" spc="-13">
                <a:latin typeface="Calibri"/>
                <a:cs typeface="Calibri"/>
              </a:rPr>
              <a:t> </a:t>
            </a:r>
            <a:r>
              <a:rPr sz="1200">
                <a:latin typeface="Calibri"/>
                <a:cs typeface="Calibri"/>
              </a:rPr>
              <a:t>y</a:t>
            </a:r>
            <a:r>
              <a:rPr sz="1200" spc="-13">
                <a:latin typeface="Calibri"/>
                <a:cs typeface="Calibri"/>
              </a:rPr>
              <a:t> </a:t>
            </a:r>
            <a:r>
              <a:rPr sz="1200">
                <a:latin typeface="Calibri"/>
                <a:cs typeface="Calibri"/>
              </a:rPr>
              <a:t>áreas</a:t>
            </a:r>
            <a:r>
              <a:rPr sz="1200" spc="-11">
                <a:latin typeface="Calibri"/>
                <a:cs typeface="Calibri"/>
              </a:rPr>
              <a:t> </a:t>
            </a:r>
            <a:r>
              <a:rPr sz="1200">
                <a:latin typeface="Calibri"/>
                <a:cs typeface="Calibri"/>
              </a:rPr>
              <a:t>temáticas</a:t>
            </a:r>
            <a:r>
              <a:rPr sz="1200" spc="-11">
                <a:latin typeface="Calibri"/>
                <a:cs typeface="Calibri"/>
              </a:rPr>
              <a:t> </a:t>
            </a:r>
            <a:r>
              <a:rPr sz="1200">
                <a:latin typeface="Calibri"/>
                <a:cs typeface="Calibri"/>
              </a:rPr>
              <a:t>en</a:t>
            </a:r>
            <a:r>
              <a:rPr sz="1200" spc="-11">
                <a:latin typeface="Calibri"/>
                <a:cs typeface="Calibri"/>
              </a:rPr>
              <a:t> </a:t>
            </a:r>
            <a:r>
              <a:rPr sz="1200">
                <a:latin typeface="Calibri"/>
                <a:cs typeface="Calibri"/>
              </a:rPr>
              <a:t>las</a:t>
            </a:r>
            <a:r>
              <a:rPr sz="1200" spc="-11">
                <a:latin typeface="Calibri"/>
                <a:cs typeface="Calibri"/>
              </a:rPr>
              <a:t> </a:t>
            </a:r>
            <a:r>
              <a:rPr sz="1200">
                <a:latin typeface="Calibri"/>
                <a:cs typeface="Calibri"/>
              </a:rPr>
              <a:t>que</a:t>
            </a:r>
            <a:r>
              <a:rPr sz="1200" spc="-7">
                <a:latin typeface="Calibri"/>
                <a:cs typeface="Calibri"/>
              </a:rPr>
              <a:t> </a:t>
            </a:r>
            <a:r>
              <a:rPr sz="1200">
                <a:latin typeface="Calibri"/>
                <a:cs typeface="Calibri"/>
              </a:rPr>
              <a:t>el</a:t>
            </a:r>
            <a:r>
              <a:rPr sz="1200" spc="-13">
                <a:latin typeface="Calibri"/>
                <a:cs typeface="Calibri"/>
              </a:rPr>
              <a:t> </a:t>
            </a:r>
            <a:r>
              <a:rPr sz="1200">
                <a:latin typeface="Calibri"/>
                <a:cs typeface="Calibri"/>
              </a:rPr>
              <a:t>maestro</a:t>
            </a:r>
            <a:r>
              <a:rPr sz="1200" spc="-13">
                <a:latin typeface="Calibri"/>
                <a:cs typeface="Calibri"/>
              </a:rPr>
              <a:t> </a:t>
            </a:r>
            <a:r>
              <a:rPr sz="1200">
                <a:latin typeface="Calibri"/>
                <a:cs typeface="Calibri"/>
              </a:rPr>
              <a:t>proporciona</a:t>
            </a:r>
            <a:r>
              <a:rPr sz="1200" spc="-13">
                <a:latin typeface="Calibri"/>
                <a:cs typeface="Calibri"/>
              </a:rPr>
              <a:t> </a:t>
            </a:r>
            <a:r>
              <a:rPr sz="1200">
                <a:latin typeface="Calibri"/>
                <a:cs typeface="Calibri"/>
              </a:rPr>
              <a:t>instrucción.</a:t>
            </a:r>
            <a:r>
              <a:rPr sz="1200" spc="-13">
                <a:latin typeface="Calibri"/>
                <a:cs typeface="Calibri"/>
              </a:rPr>
              <a:t> </a:t>
            </a:r>
            <a:r>
              <a:rPr sz="1200">
                <a:latin typeface="Calibri"/>
                <a:cs typeface="Calibri"/>
              </a:rPr>
              <a:t>Esto</a:t>
            </a:r>
            <a:r>
              <a:rPr sz="1200" spc="-7">
                <a:latin typeface="Calibri"/>
                <a:cs typeface="Calibri"/>
              </a:rPr>
              <a:t> incluye </a:t>
            </a:r>
            <a:r>
              <a:rPr sz="1200">
                <a:latin typeface="Calibri"/>
                <a:cs typeface="Calibri"/>
              </a:rPr>
              <a:t>la</a:t>
            </a:r>
            <a:r>
              <a:rPr sz="1200" spc="-13">
                <a:latin typeface="Calibri"/>
                <a:cs typeface="Calibri"/>
              </a:rPr>
              <a:t> </a:t>
            </a:r>
            <a:r>
              <a:rPr sz="1200">
                <a:latin typeface="Calibri"/>
                <a:cs typeface="Calibri"/>
              </a:rPr>
              <a:t>enseñanza</a:t>
            </a:r>
            <a:r>
              <a:rPr sz="1200" spc="-7">
                <a:latin typeface="Calibri"/>
                <a:cs typeface="Calibri"/>
              </a:rPr>
              <a:t> </a:t>
            </a:r>
            <a:r>
              <a:rPr sz="1200">
                <a:latin typeface="Calibri"/>
                <a:cs typeface="Calibri"/>
              </a:rPr>
              <a:t>en</a:t>
            </a:r>
            <a:r>
              <a:rPr sz="1200" spc="-13">
                <a:latin typeface="Calibri"/>
                <a:cs typeface="Calibri"/>
              </a:rPr>
              <a:t> </a:t>
            </a:r>
            <a:r>
              <a:rPr sz="1200">
                <a:latin typeface="Calibri"/>
                <a:cs typeface="Calibri"/>
              </a:rPr>
              <a:t>estado</a:t>
            </a:r>
            <a:r>
              <a:rPr sz="1200" spc="-11">
                <a:latin typeface="Calibri"/>
                <a:cs typeface="Calibri"/>
              </a:rPr>
              <a:t> </a:t>
            </a:r>
            <a:r>
              <a:rPr sz="1200">
                <a:latin typeface="Calibri"/>
                <a:cs typeface="Calibri"/>
              </a:rPr>
              <a:t>de</a:t>
            </a:r>
            <a:r>
              <a:rPr sz="1200" spc="-4">
                <a:latin typeface="Calibri"/>
                <a:cs typeface="Calibri"/>
              </a:rPr>
              <a:t> </a:t>
            </a:r>
            <a:r>
              <a:rPr sz="1200">
                <a:latin typeface="Calibri"/>
                <a:cs typeface="Calibri"/>
              </a:rPr>
              <a:t>emergencia</a:t>
            </a:r>
            <a:r>
              <a:rPr sz="1200" spc="-7">
                <a:latin typeface="Calibri"/>
                <a:cs typeface="Calibri"/>
              </a:rPr>
              <a:t> </a:t>
            </a:r>
            <a:r>
              <a:rPr sz="1200">
                <a:latin typeface="Calibri"/>
                <a:cs typeface="Calibri"/>
              </a:rPr>
              <a:t>u</a:t>
            </a:r>
            <a:r>
              <a:rPr sz="1200" spc="-11">
                <a:latin typeface="Calibri"/>
                <a:cs typeface="Calibri"/>
              </a:rPr>
              <a:t> </a:t>
            </a:r>
            <a:r>
              <a:rPr sz="1200">
                <a:latin typeface="Calibri"/>
                <a:cs typeface="Calibri"/>
              </a:rPr>
              <a:t>otro</a:t>
            </a:r>
            <a:r>
              <a:rPr sz="1200" spc="-11">
                <a:latin typeface="Calibri"/>
                <a:cs typeface="Calibri"/>
              </a:rPr>
              <a:t> </a:t>
            </a:r>
            <a:r>
              <a:rPr sz="1200">
                <a:latin typeface="Calibri"/>
                <a:cs typeface="Calibri"/>
              </a:rPr>
              <a:t>estado provisional</a:t>
            </a:r>
            <a:r>
              <a:rPr sz="1200" spc="-7">
                <a:latin typeface="Calibri"/>
                <a:cs typeface="Calibri"/>
              </a:rPr>
              <a:t> </a:t>
            </a:r>
            <a:r>
              <a:rPr sz="1200">
                <a:latin typeface="Calibri"/>
                <a:cs typeface="Calibri"/>
              </a:rPr>
              <a:t>y</a:t>
            </a:r>
            <a:r>
              <a:rPr sz="1200" spc="-17">
                <a:latin typeface="Calibri"/>
                <a:cs typeface="Calibri"/>
              </a:rPr>
              <a:t> </a:t>
            </a:r>
            <a:r>
              <a:rPr sz="1200">
                <a:latin typeface="Calibri"/>
                <a:cs typeface="Calibri"/>
              </a:rPr>
              <a:t>está</a:t>
            </a:r>
            <a:r>
              <a:rPr sz="1200" spc="-13">
                <a:latin typeface="Calibri"/>
                <a:cs typeface="Calibri"/>
              </a:rPr>
              <a:t> </a:t>
            </a:r>
            <a:r>
              <a:rPr sz="1200">
                <a:latin typeface="Calibri"/>
                <a:cs typeface="Calibri"/>
              </a:rPr>
              <a:t>enseñando</a:t>
            </a:r>
            <a:r>
              <a:rPr sz="1200" spc="-4">
                <a:latin typeface="Calibri"/>
                <a:cs typeface="Calibri"/>
              </a:rPr>
              <a:t> </a:t>
            </a:r>
            <a:r>
              <a:rPr sz="1200">
                <a:latin typeface="Calibri"/>
                <a:cs typeface="Calibri"/>
              </a:rPr>
              <a:t>en</a:t>
            </a:r>
            <a:r>
              <a:rPr sz="1200" spc="4">
                <a:latin typeface="Calibri"/>
                <a:cs typeface="Calibri"/>
              </a:rPr>
              <a:t> </a:t>
            </a:r>
            <a:r>
              <a:rPr sz="1200">
                <a:latin typeface="Calibri"/>
                <a:cs typeface="Calibri"/>
              </a:rPr>
              <a:t>el</a:t>
            </a:r>
            <a:r>
              <a:rPr sz="1200" spc="-13">
                <a:latin typeface="Calibri"/>
                <a:cs typeface="Calibri"/>
              </a:rPr>
              <a:t> </a:t>
            </a:r>
            <a:r>
              <a:rPr sz="1200">
                <a:latin typeface="Calibri"/>
                <a:cs typeface="Calibri"/>
              </a:rPr>
              <a:t>campo</a:t>
            </a:r>
            <a:r>
              <a:rPr sz="1200" spc="-11">
                <a:latin typeface="Calibri"/>
                <a:cs typeface="Calibri"/>
              </a:rPr>
              <a:t> </a:t>
            </a:r>
            <a:r>
              <a:rPr sz="1200">
                <a:latin typeface="Calibri"/>
                <a:cs typeface="Calibri"/>
              </a:rPr>
              <a:t>de </a:t>
            </a:r>
            <a:r>
              <a:rPr sz="1200" spc="-17">
                <a:latin typeface="Calibri"/>
                <a:cs typeface="Calibri"/>
              </a:rPr>
              <a:t>la </a:t>
            </a:r>
            <a:r>
              <a:rPr sz="1200">
                <a:latin typeface="Calibri"/>
                <a:cs typeface="Calibri"/>
              </a:rPr>
              <a:t>certificación</a:t>
            </a:r>
            <a:r>
              <a:rPr sz="1200" spc="-17">
                <a:latin typeface="Calibri"/>
                <a:cs typeface="Calibri"/>
              </a:rPr>
              <a:t> </a:t>
            </a:r>
            <a:r>
              <a:rPr sz="1200">
                <a:latin typeface="Calibri"/>
                <a:cs typeface="Calibri"/>
              </a:rPr>
              <a:t>de</a:t>
            </a:r>
            <a:r>
              <a:rPr sz="1200" spc="-11">
                <a:latin typeface="Calibri"/>
                <a:cs typeface="Calibri"/>
              </a:rPr>
              <a:t> </a:t>
            </a:r>
            <a:r>
              <a:rPr sz="1200" spc="-7">
                <a:latin typeface="Calibri"/>
                <a:cs typeface="Calibri"/>
              </a:rPr>
              <a:t>disciplina.</a:t>
            </a:r>
            <a:endParaRPr sz="1200">
              <a:latin typeface="Calibri"/>
              <a:cs typeface="Calibri"/>
            </a:endParaRPr>
          </a:p>
          <a:p>
            <a:pPr>
              <a:lnSpc>
                <a:spcPct val="100000"/>
              </a:lnSpc>
              <a:buFont typeface="Calibri"/>
              <a:buChar char="•"/>
            </a:pPr>
            <a:endParaRPr sz="1200">
              <a:latin typeface="Calibri"/>
              <a:cs typeface="Calibri"/>
            </a:endParaRPr>
          </a:p>
          <a:p>
            <a:pPr marL="320376" marR="64508" indent="-156291">
              <a:lnSpc>
                <a:spcPct val="101800"/>
              </a:lnSpc>
              <a:buChar char="•"/>
              <a:tabLst>
                <a:tab pos="320376" algn="l"/>
                <a:tab pos="320808" algn="l"/>
              </a:tabLst>
            </a:pPr>
            <a:r>
              <a:rPr sz="1200">
                <a:latin typeface="Calibri"/>
                <a:cs typeface="Calibri"/>
              </a:rPr>
              <a:t>Solicitar</a:t>
            </a:r>
            <a:r>
              <a:rPr sz="1200" spc="-24">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sobre</a:t>
            </a:r>
            <a:r>
              <a:rPr sz="1200" spc="-11">
                <a:latin typeface="Calibri"/>
                <a:cs typeface="Calibri"/>
              </a:rPr>
              <a:t> </a:t>
            </a:r>
            <a:r>
              <a:rPr sz="1200">
                <a:latin typeface="Calibri"/>
                <a:cs typeface="Calibri"/>
              </a:rPr>
              <a:t>los</a:t>
            </a:r>
            <a:r>
              <a:rPr sz="1200" spc="-7">
                <a:latin typeface="Calibri"/>
                <a:cs typeface="Calibri"/>
              </a:rPr>
              <a:t> para-</a:t>
            </a:r>
            <a:r>
              <a:rPr sz="1200">
                <a:latin typeface="Calibri"/>
                <a:cs typeface="Calibri"/>
              </a:rPr>
              <a:t>profesionales</a:t>
            </a:r>
            <a:r>
              <a:rPr sz="1200" spc="-13">
                <a:latin typeface="Calibri"/>
                <a:cs typeface="Calibri"/>
              </a:rPr>
              <a:t> </a:t>
            </a:r>
            <a:r>
              <a:rPr sz="1200">
                <a:latin typeface="Calibri"/>
                <a:cs typeface="Calibri"/>
              </a:rPr>
              <a:t>(auxiliares</a:t>
            </a:r>
            <a:r>
              <a:rPr sz="1200" spc="-11">
                <a:latin typeface="Calibri"/>
                <a:cs typeface="Calibri"/>
              </a:rPr>
              <a:t> </a:t>
            </a:r>
            <a:r>
              <a:rPr sz="1200">
                <a:latin typeface="Calibri"/>
                <a:cs typeface="Calibri"/>
              </a:rPr>
              <a:t>de</a:t>
            </a:r>
            <a:r>
              <a:rPr sz="1200" spc="-17">
                <a:latin typeface="Calibri"/>
                <a:cs typeface="Calibri"/>
              </a:rPr>
              <a:t> </a:t>
            </a:r>
            <a:r>
              <a:rPr sz="1200">
                <a:latin typeface="Calibri"/>
                <a:cs typeface="Calibri"/>
              </a:rPr>
              <a:t>maestros,</a:t>
            </a:r>
            <a:r>
              <a:rPr sz="1200" spc="-20">
                <a:latin typeface="Calibri"/>
                <a:cs typeface="Calibri"/>
              </a:rPr>
              <a:t> </a:t>
            </a:r>
            <a:r>
              <a:rPr sz="1200">
                <a:latin typeface="Calibri"/>
                <a:cs typeface="Calibri"/>
              </a:rPr>
              <a:t>asistentes</a:t>
            </a:r>
            <a:r>
              <a:rPr sz="1200" spc="-11">
                <a:latin typeface="Calibri"/>
                <a:cs typeface="Calibri"/>
              </a:rPr>
              <a:t> </a:t>
            </a:r>
            <a:r>
              <a:rPr sz="1200">
                <a:latin typeface="Calibri"/>
                <a:cs typeface="Calibri"/>
              </a:rPr>
              <a:t>de</a:t>
            </a:r>
            <a:r>
              <a:rPr sz="1200" spc="-17">
                <a:latin typeface="Calibri"/>
                <a:cs typeface="Calibri"/>
              </a:rPr>
              <a:t> </a:t>
            </a:r>
            <a:r>
              <a:rPr sz="1200" spc="-7">
                <a:latin typeface="Calibri"/>
                <a:cs typeface="Calibri"/>
              </a:rPr>
              <a:t>maestros, </a:t>
            </a:r>
            <a:r>
              <a:rPr sz="1200">
                <a:latin typeface="Calibri"/>
                <a:cs typeface="Calibri"/>
              </a:rPr>
              <a:t>etc.)</a:t>
            </a:r>
            <a:r>
              <a:rPr sz="1200" spc="-20">
                <a:latin typeface="Calibri"/>
                <a:cs typeface="Calibri"/>
              </a:rPr>
              <a:t> </a:t>
            </a:r>
            <a:r>
              <a:rPr sz="1200">
                <a:latin typeface="Calibri"/>
                <a:cs typeface="Calibri"/>
              </a:rPr>
              <a:t>que</a:t>
            </a:r>
            <a:r>
              <a:rPr sz="1200" spc="-7">
                <a:latin typeface="Calibri"/>
                <a:cs typeface="Calibri"/>
              </a:rPr>
              <a:t> </a:t>
            </a:r>
            <a:r>
              <a:rPr sz="1200">
                <a:latin typeface="Calibri"/>
                <a:cs typeface="Calibri"/>
              </a:rPr>
              <a:t>proveen</a:t>
            </a:r>
            <a:r>
              <a:rPr sz="1200" spc="-11">
                <a:latin typeface="Calibri"/>
                <a:cs typeface="Calibri"/>
              </a:rPr>
              <a:t> </a:t>
            </a:r>
            <a:r>
              <a:rPr sz="1200">
                <a:latin typeface="Calibri"/>
                <a:cs typeface="Calibri"/>
              </a:rPr>
              <a:t>servicios</a:t>
            </a:r>
            <a:r>
              <a:rPr sz="1200" spc="-4">
                <a:latin typeface="Calibri"/>
                <a:cs typeface="Calibri"/>
              </a:rPr>
              <a:t> </a:t>
            </a:r>
            <a:r>
              <a:rPr sz="1200">
                <a:latin typeface="Calibri"/>
                <a:cs typeface="Calibri"/>
              </a:rPr>
              <a:t>a</a:t>
            </a:r>
            <a:r>
              <a:rPr sz="1200" spc="-17">
                <a:latin typeface="Calibri"/>
                <a:cs typeface="Calibri"/>
              </a:rPr>
              <a:t> </a:t>
            </a:r>
            <a:r>
              <a:rPr sz="1200">
                <a:latin typeface="Calibri"/>
                <a:cs typeface="Calibri"/>
              </a:rPr>
              <a:t>su</a:t>
            </a:r>
            <a:r>
              <a:rPr sz="1200" spc="-11">
                <a:latin typeface="Calibri"/>
                <a:cs typeface="Calibri"/>
              </a:rPr>
              <a:t> </a:t>
            </a:r>
            <a:r>
              <a:rPr sz="1200">
                <a:latin typeface="Calibri"/>
                <a:cs typeface="Calibri"/>
              </a:rPr>
              <a:t>hijo.</a:t>
            </a:r>
            <a:r>
              <a:rPr sz="1200" spc="-13">
                <a:latin typeface="Calibri"/>
                <a:cs typeface="Calibri"/>
              </a:rPr>
              <a:t> </a:t>
            </a:r>
            <a:r>
              <a:rPr sz="1200">
                <a:latin typeface="Calibri"/>
                <a:cs typeface="Calibri"/>
              </a:rPr>
              <a:t>Los</a:t>
            </a:r>
            <a:r>
              <a:rPr sz="1200" spc="-7">
                <a:latin typeface="Calibri"/>
                <a:cs typeface="Calibri"/>
              </a:rPr>
              <a:t> para-</a:t>
            </a:r>
            <a:r>
              <a:rPr sz="1200">
                <a:latin typeface="Calibri"/>
                <a:cs typeface="Calibri"/>
              </a:rPr>
              <a:t>profesionales</a:t>
            </a:r>
            <a:r>
              <a:rPr sz="1200" spc="-4">
                <a:latin typeface="Calibri"/>
                <a:cs typeface="Calibri"/>
              </a:rPr>
              <a:t> </a:t>
            </a:r>
            <a:r>
              <a:rPr sz="1200">
                <a:latin typeface="Calibri"/>
                <a:cs typeface="Calibri"/>
              </a:rPr>
              <a:t>deben</a:t>
            </a:r>
            <a:r>
              <a:rPr sz="1200" spc="-13">
                <a:latin typeface="Calibri"/>
                <a:cs typeface="Calibri"/>
              </a:rPr>
              <a:t> </a:t>
            </a:r>
            <a:r>
              <a:rPr sz="1200">
                <a:latin typeface="Calibri"/>
                <a:cs typeface="Calibri"/>
              </a:rPr>
              <a:t>cumplir</a:t>
            </a:r>
            <a:r>
              <a:rPr sz="1200" spc="-7">
                <a:latin typeface="Calibri"/>
                <a:cs typeface="Calibri"/>
              </a:rPr>
              <a:t> </a:t>
            </a:r>
            <a:r>
              <a:rPr sz="1200">
                <a:latin typeface="Calibri"/>
                <a:cs typeface="Calibri"/>
              </a:rPr>
              <a:t>con</a:t>
            </a:r>
            <a:r>
              <a:rPr sz="1200" spc="-11">
                <a:latin typeface="Calibri"/>
                <a:cs typeface="Calibri"/>
              </a:rPr>
              <a:t> </a:t>
            </a:r>
            <a:r>
              <a:rPr sz="1200">
                <a:latin typeface="Calibri"/>
                <a:cs typeface="Calibri"/>
              </a:rPr>
              <a:t>uno</a:t>
            </a:r>
            <a:r>
              <a:rPr sz="1200" spc="-7">
                <a:latin typeface="Calibri"/>
                <a:cs typeface="Calibri"/>
              </a:rPr>
              <a:t> </a:t>
            </a:r>
            <a:r>
              <a:rPr sz="1200">
                <a:latin typeface="Calibri"/>
                <a:cs typeface="Calibri"/>
              </a:rPr>
              <a:t>de</a:t>
            </a:r>
            <a:r>
              <a:rPr sz="1200" spc="-7">
                <a:latin typeface="Calibri"/>
                <a:cs typeface="Calibri"/>
              </a:rPr>
              <a:t> </a:t>
            </a:r>
            <a:r>
              <a:rPr sz="1200">
                <a:latin typeface="Calibri"/>
                <a:cs typeface="Calibri"/>
              </a:rPr>
              <a:t>los</a:t>
            </a:r>
            <a:r>
              <a:rPr sz="1200" spc="-11">
                <a:latin typeface="Calibri"/>
                <a:cs typeface="Calibri"/>
              </a:rPr>
              <a:t> </a:t>
            </a:r>
            <a:r>
              <a:rPr sz="1200" spc="-7">
                <a:latin typeface="Calibri"/>
                <a:cs typeface="Calibri"/>
              </a:rPr>
              <a:t>requisitos </a:t>
            </a:r>
            <a:r>
              <a:rPr sz="1200">
                <a:latin typeface="Calibri"/>
                <a:cs typeface="Calibri"/>
              </a:rPr>
              <a:t>mínimos,</a:t>
            </a:r>
            <a:r>
              <a:rPr sz="1200" spc="-17">
                <a:latin typeface="Calibri"/>
                <a:cs typeface="Calibri"/>
              </a:rPr>
              <a:t> </a:t>
            </a:r>
            <a:r>
              <a:rPr sz="1200">
                <a:latin typeface="Calibri"/>
                <a:cs typeface="Calibri"/>
              </a:rPr>
              <a:t>que</a:t>
            </a:r>
            <a:r>
              <a:rPr sz="1200" spc="-7">
                <a:latin typeface="Calibri"/>
                <a:cs typeface="Calibri"/>
              </a:rPr>
              <a:t> </a:t>
            </a:r>
            <a:r>
              <a:rPr sz="1200">
                <a:latin typeface="Calibri"/>
                <a:cs typeface="Calibri"/>
              </a:rPr>
              <a:t>es</a:t>
            </a:r>
            <a:r>
              <a:rPr sz="1200" spc="-7">
                <a:latin typeface="Calibri"/>
                <a:cs typeface="Calibri"/>
              </a:rPr>
              <a:t> </a:t>
            </a:r>
            <a:r>
              <a:rPr sz="1200">
                <a:latin typeface="Calibri"/>
                <a:cs typeface="Calibri"/>
              </a:rPr>
              <a:t>un</a:t>
            </a:r>
            <a:r>
              <a:rPr sz="1200" spc="-13">
                <a:latin typeface="Calibri"/>
                <a:cs typeface="Calibri"/>
              </a:rPr>
              <a:t> </a:t>
            </a:r>
            <a:r>
              <a:rPr sz="1200">
                <a:latin typeface="Calibri"/>
                <a:cs typeface="Calibri"/>
              </a:rPr>
              <a:t>mínimo</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48</a:t>
            </a:r>
            <a:r>
              <a:rPr sz="1200" spc="-13">
                <a:latin typeface="Calibri"/>
                <a:cs typeface="Calibri"/>
              </a:rPr>
              <a:t> </a:t>
            </a:r>
            <a:r>
              <a:rPr sz="1200">
                <a:latin typeface="Calibri"/>
                <a:cs typeface="Calibri"/>
              </a:rPr>
              <a:t>horas</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crédito</a:t>
            </a:r>
            <a:r>
              <a:rPr sz="1200" spc="-4">
                <a:latin typeface="Calibri"/>
                <a:cs typeface="Calibri"/>
              </a:rPr>
              <a:t> </a:t>
            </a:r>
            <a:r>
              <a:rPr sz="1200">
                <a:latin typeface="Calibri"/>
                <a:cs typeface="Calibri"/>
              </a:rPr>
              <a:t>universitario,</a:t>
            </a:r>
            <a:r>
              <a:rPr sz="1200" spc="-11">
                <a:latin typeface="Calibri"/>
                <a:cs typeface="Calibri"/>
              </a:rPr>
              <a:t> </a:t>
            </a:r>
            <a:r>
              <a:rPr sz="1200">
                <a:latin typeface="Calibri"/>
                <a:cs typeface="Calibri"/>
              </a:rPr>
              <a:t>un</a:t>
            </a:r>
            <a:r>
              <a:rPr sz="1200" spc="-11">
                <a:latin typeface="Calibri"/>
                <a:cs typeface="Calibri"/>
              </a:rPr>
              <a:t> </a:t>
            </a:r>
            <a:r>
              <a:rPr sz="1200">
                <a:latin typeface="Calibri"/>
                <a:cs typeface="Calibri"/>
              </a:rPr>
              <a:t>título</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asociado</a:t>
            </a:r>
            <a:r>
              <a:rPr sz="1200" spc="-7">
                <a:latin typeface="Calibri"/>
                <a:cs typeface="Calibri"/>
              </a:rPr>
              <a:t> </a:t>
            </a:r>
            <a:r>
              <a:rPr sz="1200">
                <a:latin typeface="Calibri"/>
                <a:cs typeface="Calibri"/>
              </a:rPr>
              <a:t>(o</a:t>
            </a:r>
            <a:r>
              <a:rPr sz="1200" spc="-13">
                <a:latin typeface="Calibri"/>
                <a:cs typeface="Calibri"/>
              </a:rPr>
              <a:t> </a:t>
            </a:r>
            <a:r>
              <a:rPr sz="1200">
                <a:latin typeface="Calibri"/>
                <a:cs typeface="Calibri"/>
              </a:rPr>
              <a:t>superior),</a:t>
            </a:r>
            <a:r>
              <a:rPr sz="1200" spc="-13">
                <a:latin typeface="Calibri"/>
                <a:cs typeface="Calibri"/>
              </a:rPr>
              <a:t> </a:t>
            </a:r>
            <a:r>
              <a:rPr sz="1200" spc="-34">
                <a:latin typeface="Calibri"/>
                <a:cs typeface="Calibri"/>
              </a:rPr>
              <a:t>o </a:t>
            </a:r>
            <a:r>
              <a:rPr sz="1200">
                <a:latin typeface="Calibri"/>
                <a:cs typeface="Calibri"/>
              </a:rPr>
              <a:t>puntuación</a:t>
            </a:r>
            <a:r>
              <a:rPr sz="1200" spc="-17">
                <a:latin typeface="Calibri"/>
                <a:cs typeface="Calibri"/>
              </a:rPr>
              <a:t> </a:t>
            </a:r>
            <a:r>
              <a:rPr sz="1200">
                <a:latin typeface="Calibri"/>
                <a:cs typeface="Calibri"/>
              </a:rPr>
              <a:t>de</a:t>
            </a:r>
            <a:r>
              <a:rPr sz="1200" spc="-7">
                <a:latin typeface="Calibri"/>
                <a:cs typeface="Calibri"/>
              </a:rPr>
              <a:t> </a:t>
            </a:r>
            <a:r>
              <a:rPr sz="1200">
                <a:latin typeface="Calibri"/>
                <a:cs typeface="Calibri"/>
              </a:rPr>
              <a:t>al</a:t>
            </a:r>
            <a:r>
              <a:rPr sz="1200" spc="-17">
                <a:latin typeface="Calibri"/>
                <a:cs typeface="Calibri"/>
              </a:rPr>
              <a:t> </a:t>
            </a:r>
            <a:r>
              <a:rPr sz="1200">
                <a:latin typeface="Calibri"/>
                <a:cs typeface="Calibri"/>
              </a:rPr>
              <a:t>menos</a:t>
            </a:r>
            <a:r>
              <a:rPr sz="1200" spc="-7">
                <a:latin typeface="Calibri"/>
                <a:cs typeface="Calibri"/>
              </a:rPr>
              <a:t> </a:t>
            </a:r>
            <a:r>
              <a:rPr sz="1200">
                <a:latin typeface="Calibri"/>
                <a:cs typeface="Calibri"/>
              </a:rPr>
              <a:t>460</a:t>
            </a:r>
            <a:r>
              <a:rPr sz="1200" spc="-7">
                <a:latin typeface="Calibri"/>
                <a:cs typeface="Calibri"/>
              </a:rPr>
              <a:t> </a:t>
            </a:r>
            <a:r>
              <a:rPr sz="1200">
                <a:latin typeface="Calibri"/>
                <a:cs typeface="Calibri"/>
              </a:rPr>
              <a:t>en</a:t>
            </a:r>
            <a:r>
              <a:rPr sz="1200" spc="-11">
                <a:latin typeface="Calibri"/>
                <a:cs typeface="Calibri"/>
              </a:rPr>
              <a:t> </a:t>
            </a:r>
            <a:r>
              <a:rPr sz="1200">
                <a:latin typeface="Calibri"/>
                <a:cs typeface="Calibri"/>
              </a:rPr>
              <a:t>la</a:t>
            </a:r>
            <a:r>
              <a:rPr sz="1200" spc="-11">
                <a:latin typeface="Calibri"/>
                <a:cs typeface="Calibri"/>
              </a:rPr>
              <a:t> </a:t>
            </a:r>
            <a:r>
              <a:rPr sz="1200">
                <a:latin typeface="Calibri"/>
                <a:cs typeface="Calibri"/>
              </a:rPr>
              <a:t>Evaluación</a:t>
            </a:r>
            <a:r>
              <a:rPr sz="1200" spc="-13">
                <a:latin typeface="Calibri"/>
                <a:cs typeface="Calibri"/>
              </a:rPr>
              <a:t> </a:t>
            </a:r>
            <a:r>
              <a:rPr sz="1200" spc="-7">
                <a:latin typeface="Calibri"/>
                <a:cs typeface="Calibri"/>
              </a:rPr>
              <a:t>Parapro.</a:t>
            </a:r>
            <a:endParaRPr sz="1200">
              <a:latin typeface="Calibri"/>
              <a:cs typeface="Calibri"/>
            </a:endParaRPr>
          </a:p>
          <a:p>
            <a:pPr>
              <a:lnSpc>
                <a:spcPct val="100000"/>
              </a:lnSpc>
              <a:buFont typeface="Calibri"/>
              <a:buChar char="•"/>
            </a:pPr>
            <a:endParaRPr sz="1200">
              <a:latin typeface="Calibri"/>
              <a:cs typeface="Calibri"/>
            </a:endParaRPr>
          </a:p>
          <a:p>
            <a:pPr marL="320376" marR="32904" indent="-156291">
              <a:lnSpc>
                <a:spcPct val="101699"/>
              </a:lnSpc>
              <a:buChar char="•"/>
              <a:tabLst>
                <a:tab pos="320376" algn="l"/>
                <a:tab pos="320808" algn="l"/>
              </a:tabLst>
            </a:pPr>
            <a:r>
              <a:rPr sz="1200">
                <a:latin typeface="Calibri"/>
                <a:cs typeface="Calibri"/>
              </a:rPr>
              <a:t>Recibir</a:t>
            </a:r>
            <a:r>
              <a:rPr sz="1200" spc="-13">
                <a:latin typeface="Calibri"/>
                <a:cs typeface="Calibri"/>
              </a:rPr>
              <a:t> </a:t>
            </a:r>
            <a:r>
              <a:rPr sz="1200">
                <a:latin typeface="Calibri"/>
                <a:cs typeface="Calibri"/>
              </a:rPr>
              <a:t>aviso</a:t>
            </a:r>
            <a:r>
              <a:rPr sz="1200" spc="-13">
                <a:latin typeface="Calibri"/>
                <a:cs typeface="Calibri"/>
              </a:rPr>
              <a:t> </a:t>
            </a:r>
            <a:r>
              <a:rPr sz="1200">
                <a:latin typeface="Calibri"/>
                <a:cs typeface="Calibri"/>
              </a:rPr>
              <a:t>oportuno</a:t>
            </a:r>
            <a:r>
              <a:rPr sz="1200" spc="-4">
                <a:latin typeface="Calibri"/>
                <a:cs typeface="Calibri"/>
              </a:rPr>
              <a:t> </a:t>
            </a:r>
            <a:r>
              <a:rPr sz="1200">
                <a:latin typeface="Calibri"/>
                <a:cs typeface="Calibri"/>
              </a:rPr>
              <a:t>de</a:t>
            </a:r>
            <a:r>
              <a:rPr sz="1200" spc="-13">
                <a:latin typeface="Calibri"/>
                <a:cs typeface="Calibri"/>
              </a:rPr>
              <a:t> </a:t>
            </a:r>
            <a:r>
              <a:rPr sz="1200">
                <a:latin typeface="Calibri"/>
                <a:cs typeface="Calibri"/>
              </a:rPr>
              <a:t>que</a:t>
            </a:r>
            <a:r>
              <a:rPr sz="1200" spc="-4">
                <a:latin typeface="Calibri"/>
                <a:cs typeface="Calibri"/>
              </a:rPr>
              <a:t> </a:t>
            </a:r>
            <a:r>
              <a:rPr sz="1200">
                <a:latin typeface="Calibri"/>
                <a:cs typeface="Calibri"/>
              </a:rPr>
              <a:t>su</a:t>
            </a:r>
            <a:r>
              <a:rPr sz="1200" spc="-13">
                <a:latin typeface="Calibri"/>
                <a:cs typeface="Calibri"/>
              </a:rPr>
              <a:t> </a:t>
            </a:r>
            <a:r>
              <a:rPr sz="1200">
                <a:latin typeface="Calibri"/>
                <a:cs typeface="Calibri"/>
              </a:rPr>
              <a:t>hijo</a:t>
            </a:r>
            <a:r>
              <a:rPr sz="1200" spc="-4">
                <a:latin typeface="Calibri"/>
                <a:cs typeface="Calibri"/>
              </a:rPr>
              <a:t> </a:t>
            </a:r>
            <a:r>
              <a:rPr sz="1200">
                <a:latin typeface="Calibri"/>
                <a:cs typeface="Calibri"/>
              </a:rPr>
              <a:t>ha</a:t>
            </a:r>
            <a:r>
              <a:rPr sz="1200" spc="-17">
                <a:latin typeface="Calibri"/>
                <a:cs typeface="Calibri"/>
              </a:rPr>
              <a:t> </a:t>
            </a:r>
            <a:r>
              <a:rPr sz="1200">
                <a:latin typeface="Calibri"/>
                <a:cs typeface="Calibri"/>
              </a:rPr>
              <a:t>sido</a:t>
            </a:r>
            <a:r>
              <a:rPr sz="1200" spc="-4">
                <a:latin typeface="Calibri"/>
                <a:cs typeface="Calibri"/>
              </a:rPr>
              <a:t> </a:t>
            </a:r>
            <a:r>
              <a:rPr sz="1200">
                <a:latin typeface="Calibri"/>
                <a:cs typeface="Calibri"/>
              </a:rPr>
              <a:t>asignado</a:t>
            </a:r>
            <a:r>
              <a:rPr sz="1200" spc="-7">
                <a:latin typeface="Calibri"/>
                <a:cs typeface="Calibri"/>
              </a:rPr>
              <a:t> </a:t>
            </a:r>
            <a:r>
              <a:rPr sz="1200">
                <a:latin typeface="Calibri"/>
                <a:cs typeface="Calibri"/>
              </a:rPr>
              <a:t>o</a:t>
            </a:r>
            <a:r>
              <a:rPr sz="1200" spc="-11">
                <a:latin typeface="Calibri"/>
                <a:cs typeface="Calibri"/>
              </a:rPr>
              <a:t> </a:t>
            </a:r>
            <a:r>
              <a:rPr sz="1200">
                <a:latin typeface="Calibri"/>
                <a:cs typeface="Calibri"/>
              </a:rPr>
              <a:t>enseñado</a:t>
            </a:r>
            <a:r>
              <a:rPr sz="1200" spc="-7">
                <a:latin typeface="Calibri"/>
                <a:cs typeface="Calibri"/>
              </a:rPr>
              <a:t> </a:t>
            </a:r>
            <a:r>
              <a:rPr sz="1200">
                <a:latin typeface="Calibri"/>
                <a:cs typeface="Calibri"/>
              </a:rPr>
              <a:t>por</a:t>
            </a:r>
            <a:r>
              <a:rPr sz="1200" spc="-11">
                <a:latin typeface="Calibri"/>
                <a:cs typeface="Calibri"/>
              </a:rPr>
              <a:t> </a:t>
            </a:r>
            <a:r>
              <a:rPr sz="1200">
                <a:latin typeface="Calibri"/>
                <a:cs typeface="Calibri"/>
              </a:rPr>
              <a:t>4</a:t>
            </a:r>
            <a:r>
              <a:rPr sz="1200" spc="-7">
                <a:latin typeface="Calibri"/>
                <a:cs typeface="Calibri"/>
              </a:rPr>
              <a:t> </a:t>
            </a:r>
            <a:r>
              <a:rPr sz="1200">
                <a:latin typeface="Calibri"/>
                <a:cs typeface="Calibri"/>
              </a:rPr>
              <a:t>o</a:t>
            </a:r>
            <a:r>
              <a:rPr sz="1200" spc="-11">
                <a:latin typeface="Calibri"/>
                <a:cs typeface="Calibri"/>
              </a:rPr>
              <a:t> </a:t>
            </a:r>
            <a:r>
              <a:rPr sz="1200">
                <a:latin typeface="Calibri"/>
                <a:cs typeface="Calibri"/>
              </a:rPr>
              <a:t>más</a:t>
            </a:r>
            <a:r>
              <a:rPr sz="1200" spc="13">
                <a:latin typeface="Calibri"/>
                <a:cs typeface="Calibri"/>
              </a:rPr>
              <a:t> </a:t>
            </a:r>
            <a:r>
              <a:rPr sz="1200">
                <a:latin typeface="Calibri"/>
                <a:cs typeface="Calibri"/>
              </a:rPr>
              <a:t>semanas</a:t>
            </a:r>
            <a:r>
              <a:rPr sz="1200" spc="-11">
                <a:latin typeface="Calibri"/>
                <a:cs typeface="Calibri"/>
              </a:rPr>
              <a:t> </a:t>
            </a:r>
            <a:r>
              <a:rPr sz="1200" spc="-7">
                <a:latin typeface="Calibri"/>
                <a:cs typeface="Calibri"/>
              </a:rPr>
              <a:t>consecutivas </a:t>
            </a:r>
            <a:r>
              <a:rPr sz="1200">
                <a:latin typeface="Calibri"/>
                <a:cs typeface="Calibri"/>
              </a:rPr>
              <a:t>por</a:t>
            </a:r>
            <a:r>
              <a:rPr sz="1200" spc="-11">
                <a:latin typeface="Calibri"/>
                <a:cs typeface="Calibri"/>
              </a:rPr>
              <a:t> </a:t>
            </a:r>
            <a:r>
              <a:rPr sz="1200">
                <a:latin typeface="Calibri"/>
                <a:cs typeface="Calibri"/>
              </a:rPr>
              <a:t>un</a:t>
            </a:r>
            <a:r>
              <a:rPr sz="1200" spc="-13">
                <a:latin typeface="Calibri"/>
                <a:cs typeface="Calibri"/>
              </a:rPr>
              <a:t> </a:t>
            </a:r>
            <a:r>
              <a:rPr sz="1200">
                <a:latin typeface="Calibri"/>
                <a:cs typeface="Calibri"/>
              </a:rPr>
              <a:t>maestro</a:t>
            </a:r>
            <a:r>
              <a:rPr sz="1200" spc="-11">
                <a:latin typeface="Calibri"/>
                <a:cs typeface="Calibri"/>
              </a:rPr>
              <a:t> </a:t>
            </a:r>
            <a:r>
              <a:rPr sz="1200">
                <a:latin typeface="Calibri"/>
                <a:cs typeface="Calibri"/>
              </a:rPr>
              <a:t>con</a:t>
            </a:r>
            <a:r>
              <a:rPr sz="1200" spc="-13">
                <a:latin typeface="Calibri"/>
                <a:cs typeface="Calibri"/>
              </a:rPr>
              <a:t> </a:t>
            </a:r>
            <a:r>
              <a:rPr sz="1200">
                <a:latin typeface="Calibri"/>
                <a:cs typeface="Calibri"/>
              </a:rPr>
              <a:t>una</a:t>
            </a:r>
            <a:r>
              <a:rPr sz="1200" spc="-11">
                <a:latin typeface="Calibri"/>
                <a:cs typeface="Calibri"/>
              </a:rPr>
              <a:t> </a:t>
            </a:r>
            <a:r>
              <a:rPr sz="1200">
                <a:latin typeface="Calibri"/>
                <a:cs typeface="Calibri"/>
              </a:rPr>
              <a:t>certificación</a:t>
            </a:r>
            <a:r>
              <a:rPr sz="1200" spc="-17">
                <a:latin typeface="Calibri"/>
                <a:cs typeface="Calibri"/>
              </a:rPr>
              <a:t> </a:t>
            </a:r>
            <a:r>
              <a:rPr sz="1200">
                <a:latin typeface="Calibri"/>
                <a:cs typeface="Calibri"/>
              </a:rPr>
              <a:t>o</a:t>
            </a:r>
            <a:r>
              <a:rPr sz="1200" spc="-7">
                <a:latin typeface="Calibri"/>
                <a:cs typeface="Calibri"/>
              </a:rPr>
              <a:t> </a:t>
            </a:r>
            <a:r>
              <a:rPr sz="1200">
                <a:latin typeface="Calibri"/>
                <a:cs typeface="Calibri"/>
              </a:rPr>
              <a:t>licencia</a:t>
            </a:r>
            <a:r>
              <a:rPr sz="1200" spc="-7">
                <a:latin typeface="Calibri"/>
                <a:cs typeface="Calibri"/>
              </a:rPr>
              <a:t> </a:t>
            </a:r>
            <a:r>
              <a:rPr sz="1200">
                <a:latin typeface="Calibri"/>
                <a:cs typeface="Calibri"/>
              </a:rPr>
              <a:t>limitada</a:t>
            </a:r>
            <a:r>
              <a:rPr sz="1200" spc="-11">
                <a:latin typeface="Calibri"/>
                <a:cs typeface="Calibri"/>
              </a:rPr>
              <a:t> </a:t>
            </a:r>
            <a:r>
              <a:rPr sz="1200">
                <a:latin typeface="Calibri"/>
                <a:cs typeface="Calibri"/>
              </a:rPr>
              <a:t>del</a:t>
            </a:r>
            <a:r>
              <a:rPr sz="1200" spc="-7">
                <a:latin typeface="Calibri"/>
                <a:cs typeface="Calibri"/>
              </a:rPr>
              <a:t> Estado.</a:t>
            </a:r>
            <a:endParaRPr sz="1200">
              <a:latin typeface="Calibri"/>
              <a:cs typeface="Calibri"/>
            </a:endParaRPr>
          </a:p>
          <a:p>
            <a:pPr>
              <a:lnSpc>
                <a:spcPct val="100000"/>
              </a:lnSpc>
              <a:buFont typeface="Calibri"/>
              <a:buChar char="•"/>
            </a:pPr>
            <a:endParaRPr sz="1200">
              <a:latin typeface="Calibri"/>
              <a:cs typeface="Calibri"/>
            </a:endParaRPr>
          </a:p>
          <a:p>
            <a:pPr marL="320376" marR="21214" indent="-156291">
              <a:lnSpc>
                <a:spcPct val="101699"/>
              </a:lnSpc>
              <a:buChar char="•"/>
              <a:tabLst>
                <a:tab pos="320376" algn="l"/>
                <a:tab pos="320808" algn="l"/>
              </a:tabLst>
            </a:pPr>
            <a:r>
              <a:rPr sz="1200">
                <a:latin typeface="Calibri"/>
                <a:cs typeface="Calibri"/>
              </a:rPr>
              <a:t>Se</a:t>
            </a:r>
            <a:r>
              <a:rPr sz="1200" spc="-20">
                <a:latin typeface="Calibri"/>
                <a:cs typeface="Calibri"/>
              </a:rPr>
              <a:t> </a:t>
            </a:r>
            <a:r>
              <a:rPr sz="1200">
                <a:latin typeface="Calibri"/>
                <a:cs typeface="Calibri"/>
              </a:rPr>
              <a:t>le</a:t>
            </a:r>
            <a:r>
              <a:rPr sz="1200" spc="-7">
                <a:latin typeface="Calibri"/>
                <a:cs typeface="Calibri"/>
              </a:rPr>
              <a:t> </a:t>
            </a:r>
            <a:r>
              <a:rPr sz="1200">
                <a:latin typeface="Calibri"/>
                <a:cs typeface="Calibri"/>
              </a:rPr>
              <a:t>proporcionará</a:t>
            </a:r>
            <a:r>
              <a:rPr sz="1200" spc="-13">
                <a:latin typeface="Calibri"/>
                <a:cs typeface="Calibri"/>
              </a:rPr>
              <a:t> </a:t>
            </a:r>
            <a:r>
              <a:rPr sz="1200">
                <a:latin typeface="Calibri"/>
                <a:cs typeface="Calibri"/>
              </a:rPr>
              <a:t>información</a:t>
            </a:r>
            <a:r>
              <a:rPr sz="1200" spc="-20">
                <a:latin typeface="Calibri"/>
                <a:cs typeface="Calibri"/>
              </a:rPr>
              <a:t> </a:t>
            </a:r>
            <a:r>
              <a:rPr sz="1200">
                <a:latin typeface="Calibri"/>
                <a:cs typeface="Calibri"/>
              </a:rPr>
              <a:t>sobre</a:t>
            </a:r>
            <a:r>
              <a:rPr sz="1200" spc="-13">
                <a:latin typeface="Calibri"/>
                <a:cs typeface="Calibri"/>
              </a:rPr>
              <a:t> </a:t>
            </a:r>
            <a:r>
              <a:rPr sz="1200">
                <a:latin typeface="Calibri"/>
                <a:cs typeface="Calibri"/>
              </a:rPr>
              <a:t>cada</a:t>
            </a:r>
            <a:r>
              <a:rPr sz="1200" spc="-13">
                <a:latin typeface="Calibri"/>
                <a:cs typeface="Calibri"/>
              </a:rPr>
              <a:t> </a:t>
            </a:r>
            <a:r>
              <a:rPr sz="1200">
                <a:latin typeface="Calibri"/>
                <a:cs typeface="Calibri"/>
              </a:rPr>
              <a:t>evaluación</a:t>
            </a:r>
            <a:r>
              <a:rPr sz="1200" spc="-20">
                <a:latin typeface="Calibri"/>
                <a:cs typeface="Calibri"/>
              </a:rPr>
              <a:t> </a:t>
            </a:r>
            <a:r>
              <a:rPr sz="1200">
                <a:latin typeface="Calibri"/>
                <a:cs typeface="Calibri"/>
              </a:rPr>
              <a:t>requerida</a:t>
            </a:r>
            <a:r>
              <a:rPr sz="1200" spc="-11">
                <a:latin typeface="Calibri"/>
                <a:cs typeface="Calibri"/>
              </a:rPr>
              <a:t> </a:t>
            </a:r>
            <a:r>
              <a:rPr sz="1200">
                <a:latin typeface="Calibri"/>
                <a:cs typeface="Calibri"/>
              </a:rPr>
              <a:t>por</a:t>
            </a:r>
            <a:r>
              <a:rPr sz="1200" spc="-11">
                <a:latin typeface="Calibri"/>
                <a:cs typeface="Calibri"/>
              </a:rPr>
              <a:t> </a:t>
            </a:r>
            <a:r>
              <a:rPr sz="1200">
                <a:latin typeface="Calibri"/>
                <a:cs typeface="Calibri"/>
              </a:rPr>
              <a:t>el</a:t>
            </a:r>
            <a:r>
              <a:rPr sz="1200" spc="-17">
                <a:latin typeface="Calibri"/>
                <a:cs typeface="Calibri"/>
              </a:rPr>
              <a:t> </a:t>
            </a:r>
            <a:r>
              <a:rPr sz="1200">
                <a:latin typeface="Calibri"/>
                <a:cs typeface="Calibri"/>
              </a:rPr>
              <a:t>estado</a:t>
            </a:r>
            <a:r>
              <a:rPr sz="1200" spc="-7">
                <a:latin typeface="Calibri"/>
                <a:cs typeface="Calibri"/>
              </a:rPr>
              <a:t> </a:t>
            </a:r>
            <a:r>
              <a:rPr sz="1200">
                <a:latin typeface="Calibri"/>
                <a:cs typeface="Calibri"/>
              </a:rPr>
              <a:t>y</a:t>
            </a:r>
            <a:r>
              <a:rPr sz="1200" spc="-17">
                <a:latin typeface="Calibri"/>
                <a:cs typeface="Calibri"/>
              </a:rPr>
              <a:t> </a:t>
            </a:r>
            <a:r>
              <a:rPr sz="1200">
                <a:latin typeface="Calibri"/>
                <a:cs typeface="Calibri"/>
              </a:rPr>
              <a:t>el</a:t>
            </a:r>
            <a:r>
              <a:rPr sz="1200" spc="-11">
                <a:latin typeface="Calibri"/>
                <a:cs typeface="Calibri"/>
              </a:rPr>
              <a:t> </a:t>
            </a:r>
            <a:r>
              <a:rPr sz="1200">
                <a:latin typeface="Calibri"/>
                <a:cs typeface="Calibri"/>
              </a:rPr>
              <a:t>distrito</a:t>
            </a:r>
            <a:r>
              <a:rPr sz="1200" spc="-13">
                <a:latin typeface="Calibri"/>
                <a:cs typeface="Calibri"/>
              </a:rPr>
              <a:t> </a:t>
            </a:r>
            <a:r>
              <a:rPr sz="1200">
                <a:latin typeface="Calibri"/>
                <a:cs typeface="Calibri"/>
              </a:rPr>
              <a:t>escolar.</a:t>
            </a:r>
            <a:r>
              <a:rPr sz="1200" spc="-13">
                <a:latin typeface="Calibri"/>
                <a:cs typeface="Calibri"/>
              </a:rPr>
              <a:t> </a:t>
            </a:r>
            <a:r>
              <a:rPr sz="1200" spc="-17">
                <a:latin typeface="Calibri"/>
                <a:cs typeface="Calibri"/>
              </a:rPr>
              <a:t>La </a:t>
            </a:r>
            <a:r>
              <a:rPr sz="1200">
                <a:latin typeface="Calibri"/>
                <a:cs typeface="Calibri"/>
              </a:rPr>
              <a:t>información</a:t>
            </a:r>
            <a:r>
              <a:rPr sz="1200" spc="-20">
                <a:latin typeface="Calibri"/>
                <a:cs typeface="Calibri"/>
              </a:rPr>
              <a:t> </a:t>
            </a:r>
            <a:r>
              <a:rPr sz="1200">
                <a:latin typeface="Calibri"/>
                <a:cs typeface="Calibri"/>
              </a:rPr>
              <a:t>debe</a:t>
            </a:r>
            <a:r>
              <a:rPr sz="1200" spc="-11">
                <a:latin typeface="Calibri"/>
                <a:cs typeface="Calibri"/>
              </a:rPr>
              <a:t> </a:t>
            </a:r>
            <a:r>
              <a:rPr sz="1200">
                <a:latin typeface="Calibri"/>
                <a:cs typeface="Calibri"/>
              </a:rPr>
              <a:t>incluir:</a:t>
            </a:r>
            <a:r>
              <a:rPr sz="1200" spc="-11">
                <a:latin typeface="Calibri"/>
                <a:cs typeface="Calibri"/>
              </a:rPr>
              <a:t> </a:t>
            </a:r>
            <a:r>
              <a:rPr sz="1200">
                <a:latin typeface="Calibri"/>
                <a:cs typeface="Calibri"/>
              </a:rPr>
              <a:t>1.</a:t>
            </a:r>
            <a:r>
              <a:rPr sz="1200" spc="-11">
                <a:latin typeface="Calibri"/>
                <a:cs typeface="Calibri"/>
              </a:rPr>
              <a:t> </a:t>
            </a:r>
            <a:r>
              <a:rPr sz="1200">
                <a:latin typeface="Calibri"/>
                <a:cs typeface="Calibri"/>
              </a:rPr>
              <a:t>Asunto</a:t>
            </a:r>
            <a:r>
              <a:rPr sz="1200" spc="-7">
                <a:latin typeface="Calibri"/>
                <a:cs typeface="Calibri"/>
              </a:rPr>
              <a:t> </a:t>
            </a:r>
            <a:r>
              <a:rPr sz="1200">
                <a:latin typeface="Calibri"/>
                <a:cs typeface="Calibri"/>
              </a:rPr>
              <a:t>evaluado</a:t>
            </a:r>
            <a:r>
              <a:rPr sz="1200" spc="-7">
                <a:latin typeface="Calibri"/>
                <a:cs typeface="Calibri"/>
              </a:rPr>
              <a:t> </a:t>
            </a:r>
            <a:r>
              <a:rPr sz="1200">
                <a:latin typeface="Calibri"/>
                <a:cs typeface="Calibri"/>
              </a:rPr>
              <a:t>2.</a:t>
            </a:r>
            <a:r>
              <a:rPr sz="1200" spc="-17">
                <a:latin typeface="Calibri"/>
                <a:cs typeface="Calibri"/>
              </a:rPr>
              <a:t> </a:t>
            </a:r>
            <a:r>
              <a:rPr sz="1200">
                <a:latin typeface="Calibri"/>
                <a:cs typeface="Calibri"/>
              </a:rPr>
              <a:t>Propósito</a:t>
            </a:r>
            <a:r>
              <a:rPr sz="1200" spc="-7">
                <a:latin typeface="Calibri"/>
                <a:cs typeface="Calibri"/>
              </a:rPr>
              <a:t> </a:t>
            </a:r>
            <a:r>
              <a:rPr sz="1200">
                <a:latin typeface="Calibri"/>
                <a:cs typeface="Calibri"/>
              </a:rPr>
              <a:t>de</a:t>
            </a:r>
            <a:r>
              <a:rPr sz="1200" spc="-13">
                <a:latin typeface="Calibri"/>
                <a:cs typeface="Calibri"/>
              </a:rPr>
              <a:t> </a:t>
            </a:r>
            <a:r>
              <a:rPr sz="1200">
                <a:latin typeface="Calibri"/>
                <a:cs typeface="Calibri"/>
              </a:rPr>
              <a:t>la</a:t>
            </a:r>
            <a:r>
              <a:rPr sz="1200" spc="-11">
                <a:latin typeface="Calibri"/>
                <a:cs typeface="Calibri"/>
              </a:rPr>
              <a:t> </a:t>
            </a:r>
            <a:r>
              <a:rPr sz="1200">
                <a:latin typeface="Calibri"/>
                <a:cs typeface="Calibri"/>
              </a:rPr>
              <a:t>evaluación</a:t>
            </a:r>
            <a:r>
              <a:rPr sz="1200" spc="-11">
                <a:latin typeface="Calibri"/>
                <a:cs typeface="Calibri"/>
              </a:rPr>
              <a:t> </a:t>
            </a:r>
            <a:r>
              <a:rPr sz="1200">
                <a:latin typeface="Calibri"/>
                <a:cs typeface="Calibri"/>
              </a:rPr>
              <a:t>3.</a:t>
            </a:r>
            <a:r>
              <a:rPr sz="1200" spc="-17">
                <a:latin typeface="Calibri"/>
                <a:cs typeface="Calibri"/>
              </a:rPr>
              <a:t> </a:t>
            </a:r>
            <a:r>
              <a:rPr sz="1200">
                <a:latin typeface="Calibri"/>
                <a:cs typeface="Calibri"/>
              </a:rPr>
              <a:t>Origen</a:t>
            </a:r>
            <a:r>
              <a:rPr sz="1200" spc="-11">
                <a:latin typeface="Calibri"/>
                <a:cs typeface="Calibri"/>
              </a:rPr>
              <a:t> </a:t>
            </a:r>
            <a:r>
              <a:rPr sz="1200">
                <a:latin typeface="Calibri"/>
                <a:cs typeface="Calibri"/>
              </a:rPr>
              <a:t>del</a:t>
            </a:r>
            <a:r>
              <a:rPr sz="1200" spc="-13">
                <a:latin typeface="Calibri"/>
                <a:cs typeface="Calibri"/>
              </a:rPr>
              <a:t> </a:t>
            </a:r>
            <a:r>
              <a:rPr sz="1200">
                <a:latin typeface="Calibri"/>
                <a:cs typeface="Calibri"/>
              </a:rPr>
              <a:t>requisito</a:t>
            </a:r>
            <a:r>
              <a:rPr sz="1200" spc="-7">
                <a:latin typeface="Calibri"/>
                <a:cs typeface="Calibri"/>
              </a:rPr>
              <a:t> </a:t>
            </a:r>
            <a:r>
              <a:rPr sz="1200">
                <a:latin typeface="Calibri"/>
                <a:cs typeface="Calibri"/>
              </a:rPr>
              <a:t>y</a:t>
            </a:r>
            <a:r>
              <a:rPr sz="1200" spc="-11">
                <a:latin typeface="Calibri"/>
                <a:cs typeface="Calibri"/>
              </a:rPr>
              <a:t> </a:t>
            </a:r>
            <a:r>
              <a:rPr sz="1200" spc="-17">
                <a:latin typeface="Calibri"/>
                <a:cs typeface="Calibri"/>
              </a:rPr>
              <a:t>si </a:t>
            </a:r>
            <a:r>
              <a:rPr sz="1200">
                <a:latin typeface="Calibri"/>
                <a:cs typeface="Calibri"/>
              </a:rPr>
              <a:t>la</a:t>
            </a:r>
            <a:r>
              <a:rPr sz="1200" spc="-11">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incluye</a:t>
            </a:r>
            <a:r>
              <a:rPr sz="1200" spc="-4">
                <a:latin typeface="Calibri"/>
                <a:cs typeface="Calibri"/>
              </a:rPr>
              <a:t> </a:t>
            </a:r>
            <a:r>
              <a:rPr sz="1200">
                <a:latin typeface="Calibri"/>
                <a:cs typeface="Calibri"/>
              </a:rPr>
              <a:t>a)</a:t>
            </a:r>
            <a:r>
              <a:rPr sz="1200" spc="-27">
                <a:latin typeface="Calibri"/>
                <a:cs typeface="Calibri"/>
              </a:rPr>
              <a:t> </a:t>
            </a:r>
            <a:r>
              <a:rPr sz="1200">
                <a:latin typeface="Calibri"/>
                <a:cs typeface="Calibri"/>
              </a:rPr>
              <a:t>Tiempo</a:t>
            </a:r>
            <a:r>
              <a:rPr sz="1200" spc="-11">
                <a:latin typeface="Calibri"/>
                <a:cs typeface="Calibri"/>
              </a:rPr>
              <a:t> </a:t>
            </a:r>
            <a:r>
              <a:rPr sz="1200">
                <a:latin typeface="Calibri"/>
                <a:cs typeface="Calibri"/>
              </a:rPr>
              <a:t>esperado</a:t>
            </a:r>
            <a:r>
              <a:rPr sz="1200" spc="-7">
                <a:latin typeface="Calibri"/>
                <a:cs typeface="Calibri"/>
              </a:rPr>
              <a:t> </a:t>
            </a:r>
            <a:r>
              <a:rPr sz="1200">
                <a:latin typeface="Calibri"/>
                <a:cs typeface="Calibri"/>
              </a:rPr>
              <a:t>y</a:t>
            </a:r>
            <a:r>
              <a:rPr sz="1200" spc="-17">
                <a:latin typeface="Calibri"/>
                <a:cs typeface="Calibri"/>
              </a:rPr>
              <a:t> </a:t>
            </a:r>
            <a:r>
              <a:rPr sz="1200">
                <a:latin typeface="Calibri"/>
                <a:cs typeface="Calibri"/>
              </a:rPr>
              <a:t>calendario</a:t>
            </a:r>
            <a:r>
              <a:rPr sz="1200" spc="-7">
                <a:latin typeface="Calibri"/>
                <a:cs typeface="Calibri"/>
              </a:rPr>
              <a:t> </a:t>
            </a:r>
            <a:r>
              <a:rPr sz="1200">
                <a:latin typeface="Calibri"/>
                <a:cs typeface="Calibri"/>
              </a:rPr>
              <a:t>para</a:t>
            </a:r>
            <a:r>
              <a:rPr sz="1200" spc="-11">
                <a:latin typeface="Calibri"/>
                <a:cs typeface="Calibri"/>
              </a:rPr>
              <a:t> </a:t>
            </a:r>
            <a:r>
              <a:rPr sz="1200">
                <a:latin typeface="Calibri"/>
                <a:cs typeface="Calibri"/>
              </a:rPr>
              <a:t>las</a:t>
            </a:r>
            <a:r>
              <a:rPr sz="1200" spc="-4">
                <a:latin typeface="Calibri"/>
                <a:cs typeface="Calibri"/>
              </a:rPr>
              <a:t> </a:t>
            </a:r>
            <a:r>
              <a:rPr sz="1200">
                <a:latin typeface="Calibri"/>
                <a:cs typeface="Calibri"/>
              </a:rPr>
              <a:t>evaluaciones</a:t>
            </a:r>
            <a:r>
              <a:rPr sz="1200" spc="-20">
                <a:latin typeface="Calibri"/>
                <a:cs typeface="Calibri"/>
              </a:rPr>
              <a:t> </a:t>
            </a:r>
            <a:r>
              <a:rPr sz="1200">
                <a:latin typeface="Calibri"/>
                <a:cs typeface="Calibri"/>
              </a:rPr>
              <a:t>b)</a:t>
            </a:r>
            <a:r>
              <a:rPr sz="1200" spc="-11">
                <a:latin typeface="Calibri"/>
                <a:cs typeface="Calibri"/>
              </a:rPr>
              <a:t> </a:t>
            </a:r>
            <a:r>
              <a:rPr sz="1200">
                <a:latin typeface="Calibri"/>
                <a:cs typeface="Calibri"/>
              </a:rPr>
              <a:t>Tiempo</a:t>
            </a:r>
            <a:r>
              <a:rPr sz="1200" spc="-7">
                <a:latin typeface="Calibri"/>
                <a:cs typeface="Calibri"/>
              </a:rPr>
              <a:t> </a:t>
            </a:r>
            <a:r>
              <a:rPr sz="1200">
                <a:latin typeface="Calibri"/>
                <a:cs typeface="Calibri"/>
              </a:rPr>
              <a:t>y</a:t>
            </a:r>
            <a:r>
              <a:rPr sz="1200" spc="-11">
                <a:latin typeface="Calibri"/>
                <a:cs typeface="Calibri"/>
              </a:rPr>
              <a:t> </a:t>
            </a:r>
            <a:r>
              <a:rPr sz="1200" spc="-7">
                <a:latin typeface="Calibri"/>
                <a:cs typeface="Calibri"/>
              </a:rPr>
              <a:t>formato </a:t>
            </a:r>
            <a:r>
              <a:rPr sz="1200">
                <a:latin typeface="Calibri"/>
                <a:cs typeface="Calibri"/>
              </a:rPr>
              <a:t>para</a:t>
            </a:r>
            <a:r>
              <a:rPr sz="1200" spc="-13">
                <a:latin typeface="Calibri"/>
                <a:cs typeface="Calibri"/>
              </a:rPr>
              <a:t> </a:t>
            </a:r>
            <a:r>
              <a:rPr sz="1200">
                <a:latin typeface="Calibri"/>
                <a:cs typeface="Calibri"/>
              </a:rPr>
              <a:t>difundir</a:t>
            </a:r>
            <a:r>
              <a:rPr sz="1200" spc="-11">
                <a:latin typeface="Calibri"/>
                <a:cs typeface="Calibri"/>
              </a:rPr>
              <a:t> </a:t>
            </a:r>
            <a:r>
              <a:rPr sz="1200">
                <a:latin typeface="Calibri"/>
                <a:cs typeface="Calibri"/>
              </a:rPr>
              <a:t>los</a:t>
            </a:r>
            <a:r>
              <a:rPr sz="1200" spc="-13">
                <a:latin typeface="Calibri"/>
                <a:cs typeface="Calibri"/>
              </a:rPr>
              <a:t> </a:t>
            </a:r>
            <a:r>
              <a:rPr sz="1200" spc="-7">
                <a:latin typeface="Calibri"/>
                <a:cs typeface="Calibri"/>
              </a:rPr>
              <a:t>resultados.</a:t>
            </a:r>
            <a:endParaRPr sz="1200">
              <a:latin typeface="Calibri"/>
              <a:cs typeface="Calibri"/>
            </a:endParaRPr>
          </a:p>
          <a:p>
            <a:pPr>
              <a:lnSpc>
                <a:spcPct val="100000"/>
              </a:lnSpc>
              <a:buFont typeface="Calibri"/>
              <a:buChar char="•"/>
            </a:pPr>
            <a:endParaRPr sz="1200">
              <a:latin typeface="Calibri"/>
              <a:cs typeface="Calibri"/>
            </a:endParaRPr>
          </a:p>
          <a:p>
            <a:pPr marL="320376" marR="67971" indent="-156291">
              <a:lnSpc>
                <a:spcPct val="101800"/>
              </a:lnSpc>
              <a:buChar char="•"/>
              <a:tabLst>
                <a:tab pos="320376" algn="l"/>
                <a:tab pos="320808" algn="l"/>
              </a:tabLst>
            </a:pPr>
            <a:r>
              <a:rPr sz="1200">
                <a:latin typeface="Calibri"/>
                <a:cs typeface="Calibri"/>
              </a:rPr>
              <a:t>Solicitar</a:t>
            </a:r>
            <a:r>
              <a:rPr sz="1200" spc="-13">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sobre</a:t>
            </a:r>
            <a:r>
              <a:rPr sz="1200" spc="-4">
                <a:latin typeface="Calibri"/>
                <a:cs typeface="Calibri"/>
              </a:rPr>
              <a:t> </a:t>
            </a:r>
            <a:r>
              <a:rPr sz="1200">
                <a:latin typeface="Calibri"/>
                <a:cs typeface="Calibri"/>
              </a:rPr>
              <a:t>cualquier</a:t>
            </a:r>
            <a:r>
              <a:rPr sz="1200" spc="-7">
                <a:latin typeface="Calibri"/>
                <a:cs typeface="Calibri"/>
              </a:rPr>
              <a:t> </a:t>
            </a:r>
            <a:r>
              <a:rPr sz="1200">
                <a:latin typeface="Calibri"/>
                <a:cs typeface="Calibri"/>
              </a:rPr>
              <a:t>agencia</a:t>
            </a:r>
            <a:r>
              <a:rPr sz="1200" spc="-17">
                <a:latin typeface="Calibri"/>
                <a:cs typeface="Calibri"/>
              </a:rPr>
              <a:t> </a:t>
            </a:r>
            <a:r>
              <a:rPr sz="1200">
                <a:latin typeface="Calibri"/>
                <a:cs typeface="Calibri"/>
              </a:rPr>
              <a:t>educativa</a:t>
            </a:r>
            <a:r>
              <a:rPr sz="1200" spc="-7">
                <a:latin typeface="Calibri"/>
                <a:cs typeface="Calibri"/>
              </a:rPr>
              <a:t> </a:t>
            </a:r>
            <a:r>
              <a:rPr sz="1200">
                <a:latin typeface="Calibri"/>
                <a:cs typeface="Calibri"/>
              </a:rPr>
              <a:t>estatal</a:t>
            </a:r>
            <a:r>
              <a:rPr sz="1200" spc="-17">
                <a:latin typeface="Calibri"/>
                <a:cs typeface="Calibri"/>
              </a:rPr>
              <a:t> </a:t>
            </a:r>
            <a:r>
              <a:rPr sz="1200">
                <a:latin typeface="Calibri"/>
                <a:cs typeface="Calibri"/>
              </a:rPr>
              <a:t>o</a:t>
            </a:r>
            <a:r>
              <a:rPr sz="1200" spc="-7">
                <a:latin typeface="Calibri"/>
                <a:cs typeface="Calibri"/>
              </a:rPr>
              <a:t> </a:t>
            </a:r>
            <a:r>
              <a:rPr sz="1200">
                <a:latin typeface="Calibri"/>
                <a:cs typeface="Calibri"/>
              </a:rPr>
              <a:t>local</a:t>
            </a:r>
            <a:r>
              <a:rPr sz="1200" spc="-13">
                <a:latin typeface="Calibri"/>
                <a:cs typeface="Calibri"/>
              </a:rPr>
              <a:t> </a:t>
            </a:r>
            <a:r>
              <a:rPr sz="1200">
                <a:latin typeface="Calibri"/>
                <a:cs typeface="Calibri"/>
              </a:rPr>
              <a:t>con</a:t>
            </a:r>
            <a:r>
              <a:rPr sz="1200" spc="-20">
                <a:latin typeface="Calibri"/>
                <a:cs typeface="Calibri"/>
              </a:rPr>
              <a:t> </a:t>
            </a:r>
            <a:r>
              <a:rPr sz="1200">
                <a:latin typeface="Calibri"/>
                <a:cs typeface="Calibri"/>
              </a:rPr>
              <a:t>respecto</a:t>
            </a:r>
            <a:r>
              <a:rPr sz="1200" spc="-4">
                <a:latin typeface="Calibri"/>
                <a:cs typeface="Calibri"/>
              </a:rPr>
              <a:t> </a:t>
            </a:r>
            <a:r>
              <a:rPr sz="1200">
                <a:latin typeface="Calibri"/>
                <a:cs typeface="Calibri"/>
              </a:rPr>
              <a:t>a</a:t>
            </a:r>
            <a:r>
              <a:rPr sz="1200" spc="-17">
                <a:latin typeface="Calibri"/>
                <a:cs typeface="Calibri"/>
              </a:rPr>
              <a:t> </a:t>
            </a:r>
            <a:r>
              <a:rPr sz="1200">
                <a:latin typeface="Calibri"/>
                <a:cs typeface="Calibri"/>
              </a:rPr>
              <a:t>la</a:t>
            </a:r>
            <a:r>
              <a:rPr sz="1200" spc="-7">
                <a:latin typeface="Calibri"/>
                <a:cs typeface="Calibri"/>
              </a:rPr>
              <a:t> participación </a:t>
            </a:r>
            <a:r>
              <a:rPr sz="1200">
                <a:latin typeface="Calibri"/>
                <a:cs typeface="Calibri"/>
              </a:rPr>
              <a:t>de</a:t>
            </a:r>
            <a:r>
              <a:rPr sz="1200" spc="-17">
                <a:latin typeface="Calibri"/>
                <a:cs typeface="Calibri"/>
              </a:rPr>
              <a:t> </a:t>
            </a:r>
            <a:r>
              <a:rPr sz="1200">
                <a:latin typeface="Calibri"/>
                <a:cs typeface="Calibri"/>
              </a:rPr>
              <a:t>los</a:t>
            </a:r>
            <a:r>
              <a:rPr sz="1200" spc="-13">
                <a:latin typeface="Calibri"/>
                <a:cs typeface="Calibri"/>
              </a:rPr>
              <a:t> </a:t>
            </a:r>
            <a:r>
              <a:rPr sz="1200">
                <a:latin typeface="Calibri"/>
                <a:cs typeface="Calibri"/>
              </a:rPr>
              <a:t>estudiantes</a:t>
            </a:r>
            <a:r>
              <a:rPr sz="1200" spc="-13">
                <a:latin typeface="Calibri"/>
                <a:cs typeface="Calibri"/>
              </a:rPr>
              <a:t> </a:t>
            </a:r>
            <a:r>
              <a:rPr sz="1200">
                <a:latin typeface="Calibri"/>
                <a:cs typeface="Calibri"/>
              </a:rPr>
              <a:t>en</a:t>
            </a:r>
            <a:r>
              <a:rPr sz="1200" spc="-11">
                <a:latin typeface="Calibri"/>
                <a:cs typeface="Calibri"/>
              </a:rPr>
              <a:t> </a:t>
            </a:r>
            <a:r>
              <a:rPr sz="1200">
                <a:latin typeface="Calibri"/>
                <a:cs typeface="Calibri"/>
              </a:rPr>
              <a:t>cualquier</a:t>
            </a:r>
            <a:r>
              <a:rPr sz="1200" spc="-7">
                <a:latin typeface="Calibri"/>
                <a:cs typeface="Calibri"/>
              </a:rPr>
              <a:t> </a:t>
            </a:r>
            <a:r>
              <a:rPr sz="1200">
                <a:latin typeface="Calibri"/>
                <a:cs typeface="Calibri"/>
              </a:rPr>
              <a:t>evaluación</a:t>
            </a:r>
            <a:r>
              <a:rPr sz="1200" spc="-17">
                <a:latin typeface="Calibri"/>
                <a:cs typeface="Calibri"/>
              </a:rPr>
              <a:t> </a:t>
            </a:r>
            <a:r>
              <a:rPr sz="1200">
                <a:latin typeface="Calibri"/>
                <a:cs typeface="Calibri"/>
              </a:rPr>
              <a:t>obligatoria.</a:t>
            </a:r>
            <a:r>
              <a:rPr sz="1200" spc="-13">
                <a:latin typeface="Calibri"/>
                <a:cs typeface="Calibri"/>
              </a:rPr>
              <a:t> </a:t>
            </a:r>
            <a:r>
              <a:rPr sz="1200">
                <a:latin typeface="Calibri"/>
                <a:cs typeface="Calibri"/>
              </a:rPr>
              <a:t>La</a:t>
            </a:r>
            <a:r>
              <a:rPr sz="1200" spc="-11">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debe</a:t>
            </a:r>
            <a:r>
              <a:rPr sz="1200" spc="-17">
                <a:latin typeface="Calibri"/>
                <a:cs typeface="Calibri"/>
              </a:rPr>
              <a:t> </a:t>
            </a:r>
            <a:r>
              <a:rPr sz="1200">
                <a:latin typeface="Calibri"/>
                <a:cs typeface="Calibri"/>
              </a:rPr>
              <a:t>incluir</a:t>
            </a:r>
            <a:r>
              <a:rPr sz="1200" spc="-7">
                <a:latin typeface="Calibri"/>
                <a:cs typeface="Calibri"/>
              </a:rPr>
              <a:t> </a:t>
            </a:r>
            <a:r>
              <a:rPr sz="1200">
                <a:latin typeface="Calibri"/>
                <a:cs typeface="Calibri"/>
              </a:rPr>
              <a:t>una</a:t>
            </a:r>
            <a:r>
              <a:rPr sz="1200" spc="-11">
                <a:latin typeface="Calibri"/>
                <a:cs typeface="Calibri"/>
              </a:rPr>
              <a:t> </a:t>
            </a:r>
            <a:r>
              <a:rPr sz="1200" spc="-7">
                <a:latin typeface="Calibri"/>
                <a:cs typeface="Calibri"/>
              </a:rPr>
              <a:t>política, </a:t>
            </a:r>
            <a:r>
              <a:rPr sz="1200">
                <a:latin typeface="Calibri"/>
                <a:cs typeface="Calibri"/>
              </a:rPr>
              <a:t>procedimiento</a:t>
            </a:r>
            <a:r>
              <a:rPr sz="1200" spc="-24">
                <a:latin typeface="Calibri"/>
                <a:cs typeface="Calibri"/>
              </a:rPr>
              <a:t> </a:t>
            </a:r>
            <a:r>
              <a:rPr sz="1200">
                <a:latin typeface="Calibri"/>
                <a:cs typeface="Calibri"/>
              </a:rPr>
              <a:t>o</a:t>
            </a:r>
            <a:r>
              <a:rPr sz="1200" spc="-7">
                <a:latin typeface="Calibri"/>
                <a:cs typeface="Calibri"/>
              </a:rPr>
              <a:t> </a:t>
            </a:r>
            <a:r>
              <a:rPr sz="1200">
                <a:latin typeface="Calibri"/>
                <a:cs typeface="Calibri"/>
              </a:rPr>
              <a:t>derecho</a:t>
            </a:r>
            <a:r>
              <a:rPr sz="1200" spc="-20">
                <a:latin typeface="Calibri"/>
                <a:cs typeface="Calibri"/>
              </a:rPr>
              <a:t> </a:t>
            </a:r>
            <a:r>
              <a:rPr sz="1200">
                <a:latin typeface="Calibri"/>
                <a:cs typeface="Calibri"/>
              </a:rPr>
              <a:t>de</a:t>
            </a:r>
            <a:r>
              <a:rPr sz="1200" spc="-4">
                <a:latin typeface="Calibri"/>
                <a:cs typeface="Calibri"/>
              </a:rPr>
              <a:t> </a:t>
            </a:r>
            <a:r>
              <a:rPr sz="1200">
                <a:latin typeface="Calibri"/>
                <a:cs typeface="Calibri"/>
              </a:rPr>
              <a:t>los</a:t>
            </a:r>
            <a:r>
              <a:rPr sz="1200" spc="-13">
                <a:latin typeface="Calibri"/>
                <a:cs typeface="Calibri"/>
              </a:rPr>
              <a:t> </a:t>
            </a:r>
            <a:r>
              <a:rPr sz="1200">
                <a:latin typeface="Calibri"/>
                <a:cs typeface="Calibri"/>
              </a:rPr>
              <a:t>padres</a:t>
            </a:r>
            <a:r>
              <a:rPr sz="1200" spc="-13">
                <a:latin typeface="Calibri"/>
                <a:cs typeface="Calibri"/>
              </a:rPr>
              <a:t> </a:t>
            </a:r>
            <a:r>
              <a:rPr sz="1200">
                <a:latin typeface="Calibri"/>
                <a:cs typeface="Calibri"/>
              </a:rPr>
              <a:t>de</a:t>
            </a:r>
            <a:r>
              <a:rPr sz="1200" spc="-7">
                <a:latin typeface="Calibri"/>
                <a:cs typeface="Calibri"/>
              </a:rPr>
              <a:t> </a:t>
            </a:r>
            <a:r>
              <a:rPr sz="1200">
                <a:latin typeface="Calibri"/>
                <a:cs typeface="Calibri"/>
              </a:rPr>
              <a:t>optar</a:t>
            </a:r>
            <a:r>
              <a:rPr sz="1200" spc="-4">
                <a:latin typeface="Calibri"/>
                <a:cs typeface="Calibri"/>
              </a:rPr>
              <a:t> </a:t>
            </a:r>
            <a:r>
              <a:rPr sz="1200">
                <a:latin typeface="Calibri"/>
                <a:cs typeface="Calibri"/>
              </a:rPr>
              <a:t>al</a:t>
            </a:r>
            <a:r>
              <a:rPr sz="1200" spc="-17">
                <a:latin typeface="Calibri"/>
                <a:cs typeface="Calibri"/>
              </a:rPr>
              <a:t> </a:t>
            </a:r>
            <a:r>
              <a:rPr sz="1200">
                <a:latin typeface="Calibri"/>
                <a:cs typeface="Calibri"/>
              </a:rPr>
              <a:t>niño</a:t>
            </a:r>
            <a:r>
              <a:rPr sz="1200" spc="-7">
                <a:latin typeface="Calibri"/>
                <a:cs typeface="Calibri"/>
              </a:rPr>
              <a:t> </a:t>
            </a:r>
            <a:r>
              <a:rPr sz="1200">
                <a:latin typeface="Calibri"/>
                <a:cs typeface="Calibri"/>
              </a:rPr>
              <a:t>fuera</a:t>
            </a:r>
            <a:r>
              <a:rPr sz="1200" spc="-11">
                <a:latin typeface="Calibri"/>
                <a:cs typeface="Calibri"/>
              </a:rPr>
              <a:t> </a:t>
            </a:r>
            <a:r>
              <a:rPr sz="1200">
                <a:latin typeface="Calibri"/>
                <a:cs typeface="Calibri"/>
              </a:rPr>
              <a:t>de</a:t>
            </a:r>
            <a:r>
              <a:rPr sz="1200" spc="-4">
                <a:latin typeface="Calibri"/>
                <a:cs typeface="Calibri"/>
              </a:rPr>
              <a:t> </a:t>
            </a:r>
            <a:r>
              <a:rPr sz="1200">
                <a:latin typeface="Calibri"/>
                <a:cs typeface="Calibri"/>
              </a:rPr>
              <a:t>dicha</a:t>
            </a:r>
            <a:r>
              <a:rPr sz="1200" spc="-17">
                <a:latin typeface="Calibri"/>
                <a:cs typeface="Calibri"/>
              </a:rPr>
              <a:t> </a:t>
            </a:r>
            <a:r>
              <a:rPr sz="1200">
                <a:latin typeface="Calibri"/>
                <a:cs typeface="Calibri"/>
              </a:rPr>
              <a:t>evaluación,</a:t>
            </a:r>
            <a:r>
              <a:rPr sz="1200" spc="-17">
                <a:latin typeface="Calibri"/>
                <a:cs typeface="Calibri"/>
              </a:rPr>
              <a:t> </a:t>
            </a:r>
            <a:r>
              <a:rPr sz="1200">
                <a:latin typeface="Calibri"/>
                <a:cs typeface="Calibri"/>
              </a:rPr>
              <a:t>cuando</a:t>
            </a:r>
            <a:r>
              <a:rPr sz="1200" spc="-4">
                <a:latin typeface="Calibri"/>
                <a:cs typeface="Calibri"/>
              </a:rPr>
              <a:t> </a:t>
            </a:r>
            <a:r>
              <a:rPr sz="1200" spc="-17">
                <a:latin typeface="Calibri"/>
                <a:cs typeface="Calibri"/>
              </a:rPr>
              <a:t>sea </a:t>
            </a:r>
            <a:r>
              <a:rPr sz="1200" spc="-7">
                <a:latin typeface="Calibri"/>
                <a:cs typeface="Calibri"/>
              </a:rPr>
              <a:t>aplicable.</a:t>
            </a:r>
            <a:endParaRPr sz="1200">
              <a:latin typeface="Calibri"/>
              <a:cs typeface="Calibri"/>
            </a:endParaRPr>
          </a:p>
          <a:p>
            <a:pPr>
              <a:lnSpc>
                <a:spcPct val="100000"/>
              </a:lnSpc>
            </a:pPr>
            <a:endParaRPr sz="1200">
              <a:latin typeface="Calibri"/>
              <a:cs typeface="Calibri"/>
            </a:endParaRPr>
          </a:p>
          <a:p>
            <a:pPr marL="8659" marR="128151" algn="just">
              <a:lnSpc>
                <a:spcPct val="101699"/>
              </a:lnSpc>
            </a:pPr>
            <a:r>
              <a:rPr sz="1200">
                <a:latin typeface="Calibri"/>
                <a:cs typeface="Calibri"/>
              </a:rPr>
              <a:t>La</a:t>
            </a:r>
            <a:r>
              <a:rPr sz="1200" spc="-17">
                <a:latin typeface="Calibri"/>
                <a:cs typeface="Calibri"/>
              </a:rPr>
              <a:t> </a:t>
            </a:r>
            <a:r>
              <a:rPr sz="1200">
                <a:latin typeface="Calibri"/>
                <a:cs typeface="Calibri"/>
              </a:rPr>
              <a:t>información</a:t>
            </a:r>
            <a:r>
              <a:rPr sz="1200" spc="-17">
                <a:latin typeface="Calibri"/>
                <a:cs typeface="Calibri"/>
              </a:rPr>
              <a:t> </a:t>
            </a:r>
            <a:r>
              <a:rPr sz="1200">
                <a:latin typeface="Calibri"/>
                <a:cs typeface="Calibri"/>
              </a:rPr>
              <a:t>con</a:t>
            </a:r>
            <a:r>
              <a:rPr sz="1200" spc="-20">
                <a:latin typeface="Calibri"/>
                <a:cs typeface="Calibri"/>
              </a:rPr>
              <a:t> </a:t>
            </a:r>
            <a:r>
              <a:rPr sz="1200">
                <a:latin typeface="Calibri"/>
                <a:cs typeface="Calibri"/>
              </a:rPr>
              <a:t>respecto</a:t>
            </a:r>
            <a:r>
              <a:rPr sz="1200" spc="-4">
                <a:latin typeface="Calibri"/>
                <a:cs typeface="Calibri"/>
              </a:rPr>
              <a:t> </a:t>
            </a:r>
            <a:r>
              <a:rPr sz="1200">
                <a:latin typeface="Calibri"/>
                <a:cs typeface="Calibri"/>
              </a:rPr>
              <a:t>a</a:t>
            </a:r>
            <a:r>
              <a:rPr sz="1200" spc="-11">
                <a:latin typeface="Calibri"/>
                <a:cs typeface="Calibri"/>
              </a:rPr>
              <a:t> </a:t>
            </a:r>
            <a:r>
              <a:rPr sz="1200">
                <a:latin typeface="Calibri"/>
                <a:cs typeface="Calibri"/>
              </a:rPr>
              <a:t>las</a:t>
            </a:r>
            <a:r>
              <a:rPr sz="1200" spc="-11">
                <a:latin typeface="Calibri"/>
                <a:cs typeface="Calibri"/>
              </a:rPr>
              <a:t> </a:t>
            </a:r>
            <a:r>
              <a:rPr sz="1200">
                <a:latin typeface="Calibri"/>
                <a:cs typeface="Calibri"/>
              </a:rPr>
              <a:t>calificaciones</a:t>
            </a:r>
            <a:r>
              <a:rPr sz="1200" spc="-13">
                <a:latin typeface="Calibri"/>
                <a:cs typeface="Calibri"/>
              </a:rPr>
              <a:t> </a:t>
            </a:r>
            <a:r>
              <a:rPr sz="1200">
                <a:latin typeface="Calibri"/>
                <a:cs typeface="Calibri"/>
              </a:rPr>
              <a:t>del</a:t>
            </a:r>
            <a:r>
              <a:rPr sz="1200" spc="-13">
                <a:latin typeface="Calibri"/>
                <a:cs typeface="Calibri"/>
              </a:rPr>
              <a:t> </a:t>
            </a:r>
            <a:r>
              <a:rPr sz="1200">
                <a:latin typeface="Calibri"/>
                <a:cs typeface="Calibri"/>
              </a:rPr>
              <a:t>maestro</a:t>
            </a:r>
            <a:r>
              <a:rPr sz="1200" spc="-13">
                <a:latin typeface="Calibri"/>
                <a:cs typeface="Calibri"/>
              </a:rPr>
              <a:t> </a:t>
            </a:r>
            <a:r>
              <a:rPr sz="1200">
                <a:latin typeface="Calibri"/>
                <a:cs typeface="Calibri"/>
              </a:rPr>
              <a:t>de</a:t>
            </a:r>
            <a:r>
              <a:rPr sz="1200" spc="-4">
                <a:latin typeface="Calibri"/>
                <a:cs typeface="Calibri"/>
              </a:rPr>
              <a:t> </a:t>
            </a:r>
            <a:r>
              <a:rPr sz="1200">
                <a:latin typeface="Calibri"/>
                <a:cs typeface="Calibri"/>
              </a:rPr>
              <a:t>acuerdo</a:t>
            </a:r>
            <a:r>
              <a:rPr sz="1200" spc="-13">
                <a:latin typeface="Calibri"/>
                <a:cs typeface="Calibri"/>
              </a:rPr>
              <a:t> </a:t>
            </a:r>
            <a:r>
              <a:rPr sz="1200">
                <a:latin typeface="Calibri"/>
                <a:cs typeface="Calibri"/>
              </a:rPr>
              <a:t>con</a:t>
            </a:r>
            <a:r>
              <a:rPr sz="1200" spc="-11">
                <a:latin typeface="Calibri"/>
                <a:cs typeface="Calibri"/>
              </a:rPr>
              <a:t> </a:t>
            </a:r>
            <a:r>
              <a:rPr sz="1200">
                <a:latin typeface="Calibri"/>
                <a:cs typeface="Calibri"/>
              </a:rPr>
              <a:t>la</a:t>
            </a:r>
            <a:r>
              <a:rPr sz="1200" spc="-11">
                <a:latin typeface="Calibri"/>
                <a:cs typeface="Calibri"/>
              </a:rPr>
              <a:t> </a:t>
            </a:r>
            <a:r>
              <a:rPr sz="1200">
                <a:latin typeface="Calibri"/>
                <a:cs typeface="Calibri"/>
              </a:rPr>
              <a:t>Ley</a:t>
            </a:r>
            <a:r>
              <a:rPr sz="1200" spc="-11">
                <a:latin typeface="Calibri"/>
                <a:cs typeface="Calibri"/>
              </a:rPr>
              <a:t> </a:t>
            </a:r>
            <a:r>
              <a:rPr sz="1200">
                <a:latin typeface="Calibri"/>
                <a:cs typeface="Calibri"/>
              </a:rPr>
              <a:t>Cada</a:t>
            </a:r>
            <a:r>
              <a:rPr sz="1200" spc="-11">
                <a:latin typeface="Calibri"/>
                <a:cs typeface="Calibri"/>
              </a:rPr>
              <a:t> </a:t>
            </a:r>
            <a:r>
              <a:rPr sz="1200">
                <a:latin typeface="Calibri"/>
                <a:cs typeface="Calibri"/>
              </a:rPr>
              <a:t>Estudiante</a:t>
            </a:r>
            <a:r>
              <a:rPr sz="1200" spc="-7">
                <a:latin typeface="Calibri"/>
                <a:cs typeface="Calibri"/>
              </a:rPr>
              <a:t> Triunfa </a:t>
            </a:r>
            <a:r>
              <a:rPr sz="1200">
                <a:latin typeface="Calibri"/>
                <a:cs typeface="Calibri"/>
              </a:rPr>
              <a:t>se</a:t>
            </a:r>
            <a:r>
              <a:rPr sz="1200" spc="-13">
                <a:latin typeface="Calibri"/>
                <a:cs typeface="Calibri"/>
              </a:rPr>
              <a:t> </a:t>
            </a:r>
            <a:r>
              <a:rPr sz="1200">
                <a:latin typeface="Calibri"/>
                <a:cs typeface="Calibri"/>
              </a:rPr>
              <a:t>puede</a:t>
            </a:r>
            <a:r>
              <a:rPr sz="1200" spc="-13">
                <a:latin typeface="Calibri"/>
                <a:cs typeface="Calibri"/>
              </a:rPr>
              <a:t> </a:t>
            </a:r>
            <a:r>
              <a:rPr sz="1200">
                <a:latin typeface="Calibri"/>
                <a:cs typeface="Calibri"/>
              </a:rPr>
              <a:t>obtener a</a:t>
            </a:r>
            <a:r>
              <a:rPr sz="1200" spc="-17">
                <a:latin typeface="Calibri"/>
                <a:cs typeface="Calibri"/>
              </a:rPr>
              <a:t> </a:t>
            </a:r>
            <a:r>
              <a:rPr sz="1200">
                <a:latin typeface="Calibri"/>
                <a:cs typeface="Calibri"/>
              </a:rPr>
              <a:t>través</a:t>
            </a:r>
            <a:r>
              <a:rPr sz="1200" spc="-11">
                <a:latin typeface="Calibri"/>
                <a:cs typeface="Calibri"/>
              </a:rPr>
              <a:t> </a:t>
            </a:r>
            <a:r>
              <a:rPr sz="1200">
                <a:latin typeface="Calibri"/>
                <a:cs typeface="Calibri"/>
              </a:rPr>
              <a:t>del</a:t>
            </a:r>
            <a:r>
              <a:rPr sz="1200" spc="-7">
                <a:latin typeface="Calibri"/>
                <a:cs typeface="Calibri"/>
              </a:rPr>
              <a:t> </a:t>
            </a:r>
            <a:r>
              <a:rPr sz="1200">
                <a:latin typeface="Calibri"/>
                <a:cs typeface="Calibri"/>
              </a:rPr>
              <a:t>distrito</a:t>
            </a:r>
            <a:r>
              <a:rPr sz="1200" spc="-4">
                <a:latin typeface="Calibri"/>
                <a:cs typeface="Calibri"/>
              </a:rPr>
              <a:t> </a:t>
            </a:r>
            <a:r>
              <a:rPr sz="1200">
                <a:latin typeface="Calibri"/>
                <a:cs typeface="Calibri"/>
              </a:rPr>
              <a:t>escolar.</a:t>
            </a:r>
            <a:r>
              <a:rPr sz="1200" spc="-20">
                <a:latin typeface="Calibri"/>
                <a:cs typeface="Calibri"/>
              </a:rPr>
              <a:t> </a:t>
            </a:r>
            <a:r>
              <a:rPr sz="1200">
                <a:latin typeface="Calibri"/>
                <a:cs typeface="Calibri"/>
              </a:rPr>
              <a:t>Por</a:t>
            </a:r>
            <a:r>
              <a:rPr sz="1200" spc="-4">
                <a:latin typeface="Calibri"/>
                <a:cs typeface="Calibri"/>
              </a:rPr>
              <a:t> </a:t>
            </a:r>
            <a:r>
              <a:rPr sz="1200">
                <a:latin typeface="Calibri"/>
                <a:cs typeface="Calibri"/>
              </a:rPr>
              <a:t>favor,</a:t>
            </a:r>
            <a:r>
              <a:rPr sz="1200" spc="-7">
                <a:latin typeface="Calibri"/>
                <a:cs typeface="Calibri"/>
              </a:rPr>
              <a:t> </a:t>
            </a:r>
            <a:r>
              <a:rPr sz="1200">
                <a:latin typeface="Calibri"/>
                <a:cs typeface="Calibri"/>
              </a:rPr>
              <a:t>no</a:t>
            </a:r>
            <a:r>
              <a:rPr sz="1200" spc="-11">
                <a:latin typeface="Calibri"/>
                <a:cs typeface="Calibri"/>
              </a:rPr>
              <a:t> </a:t>
            </a:r>
            <a:r>
              <a:rPr sz="1200">
                <a:latin typeface="Calibri"/>
                <a:cs typeface="Calibri"/>
              </a:rPr>
              <a:t>dude</a:t>
            </a:r>
            <a:r>
              <a:rPr sz="1200" spc="-7">
                <a:latin typeface="Calibri"/>
                <a:cs typeface="Calibri"/>
              </a:rPr>
              <a:t> </a:t>
            </a:r>
            <a:r>
              <a:rPr sz="1200">
                <a:latin typeface="Calibri"/>
                <a:cs typeface="Calibri"/>
              </a:rPr>
              <a:t>en</a:t>
            </a:r>
            <a:r>
              <a:rPr sz="1200" spc="-7">
                <a:latin typeface="Calibri"/>
                <a:cs typeface="Calibri"/>
              </a:rPr>
              <a:t> </a:t>
            </a:r>
            <a:r>
              <a:rPr sz="1200">
                <a:latin typeface="Calibri"/>
                <a:cs typeface="Calibri"/>
              </a:rPr>
              <a:t>ponerse</a:t>
            </a:r>
            <a:r>
              <a:rPr sz="1200" spc="-11">
                <a:latin typeface="Calibri"/>
                <a:cs typeface="Calibri"/>
              </a:rPr>
              <a:t> </a:t>
            </a:r>
            <a:r>
              <a:rPr sz="1200">
                <a:latin typeface="Calibri"/>
                <a:cs typeface="Calibri"/>
              </a:rPr>
              <a:t>en</a:t>
            </a:r>
            <a:r>
              <a:rPr sz="1200" spc="-13">
                <a:latin typeface="Calibri"/>
                <a:cs typeface="Calibri"/>
              </a:rPr>
              <a:t> </a:t>
            </a:r>
            <a:r>
              <a:rPr sz="1200">
                <a:latin typeface="Calibri"/>
                <a:cs typeface="Calibri"/>
              </a:rPr>
              <a:t>contacto</a:t>
            </a:r>
            <a:r>
              <a:rPr sz="1200" spc="-11">
                <a:latin typeface="Calibri"/>
                <a:cs typeface="Calibri"/>
              </a:rPr>
              <a:t> </a:t>
            </a:r>
            <a:r>
              <a:rPr sz="1200">
                <a:latin typeface="Calibri"/>
                <a:cs typeface="Calibri"/>
              </a:rPr>
              <a:t>con</a:t>
            </a:r>
            <a:r>
              <a:rPr sz="1200" spc="-11">
                <a:latin typeface="Calibri"/>
                <a:cs typeface="Calibri"/>
              </a:rPr>
              <a:t> </a:t>
            </a:r>
            <a:r>
              <a:rPr sz="1200">
                <a:latin typeface="Calibri"/>
                <a:cs typeface="Calibri"/>
              </a:rPr>
              <a:t>la</a:t>
            </a:r>
            <a:r>
              <a:rPr sz="1200" spc="-13">
                <a:latin typeface="Calibri"/>
                <a:cs typeface="Calibri"/>
              </a:rPr>
              <a:t> </a:t>
            </a:r>
            <a:r>
              <a:rPr sz="1200">
                <a:latin typeface="Calibri"/>
                <a:cs typeface="Calibri"/>
              </a:rPr>
              <a:t>Oficina</a:t>
            </a:r>
            <a:r>
              <a:rPr sz="1200" spc="-13">
                <a:latin typeface="Calibri"/>
                <a:cs typeface="Calibri"/>
              </a:rPr>
              <a:t> </a:t>
            </a:r>
            <a:r>
              <a:rPr sz="1200" spc="-17">
                <a:latin typeface="Calibri"/>
                <a:cs typeface="Calibri"/>
              </a:rPr>
              <a:t>del </a:t>
            </a:r>
            <a:r>
              <a:rPr sz="1200">
                <a:latin typeface="Calibri"/>
                <a:cs typeface="Calibri"/>
              </a:rPr>
              <a:t>Título</a:t>
            </a:r>
            <a:r>
              <a:rPr sz="1200" spc="-13">
                <a:latin typeface="Calibri"/>
                <a:cs typeface="Calibri"/>
              </a:rPr>
              <a:t> </a:t>
            </a:r>
            <a:r>
              <a:rPr sz="1200">
                <a:latin typeface="Calibri"/>
                <a:cs typeface="Calibri"/>
              </a:rPr>
              <a:t>I</a:t>
            </a:r>
            <a:r>
              <a:rPr sz="1200" spc="-11">
                <a:latin typeface="Calibri"/>
                <a:cs typeface="Calibri"/>
              </a:rPr>
              <a:t> </a:t>
            </a:r>
            <a:r>
              <a:rPr sz="1200">
                <a:latin typeface="Calibri"/>
                <a:cs typeface="Calibri"/>
              </a:rPr>
              <a:t>del</a:t>
            </a:r>
            <a:r>
              <a:rPr sz="1200" spc="-7">
                <a:latin typeface="Calibri"/>
                <a:cs typeface="Calibri"/>
              </a:rPr>
              <a:t> </a:t>
            </a:r>
            <a:r>
              <a:rPr sz="1200">
                <a:latin typeface="Calibri"/>
                <a:cs typeface="Calibri"/>
              </a:rPr>
              <a:t>WCSD</a:t>
            </a:r>
            <a:r>
              <a:rPr sz="1200" spc="-17">
                <a:latin typeface="Calibri"/>
                <a:cs typeface="Calibri"/>
              </a:rPr>
              <a:t> </a:t>
            </a:r>
            <a:r>
              <a:rPr sz="1200">
                <a:latin typeface="Calibri"/>
                <a:cs typeface="Calibri"/>
              </a:rPr>
              <a:t>o</a:t>
            </a:r>
            <a:r>
              <a:rPr sz="1200" spc="-4">
                <a:latin typeface="Calibri"/>
                <a:cs typeface="Calibri"/>
              </a:rPr>
              <a:t> </a:t>
            </a:r>
            <a:r>
              <a:rPr sz="1200">
                <a:latin typeface="Calibri"/>
                <a:cs typeface="Calibri"/>
              </a:rPr>
              <a:t>El</a:t>
            </a:r>
            <a:r>
              <a:rPr sz="1200" spc="-11">
                <a:latin typeface="Calibri"/>
                <a:cs typeface="Calibri"/>
              </a:rPr>
              <a:t> </a:t>
            </a:r>
            <a:r>
              <a:rPr sz="1200">
                <a:latin typeface="Calibri"/>
                <a:cs typeface="Calibri"/>
              </a:rPr>
              <a:t>Departamento</a:t>
            </a:r>
            <a:r>
              <a:rPr sz="1200" spc="-13">
                <a:latin typeface="Calibri"/>
                <a:cs typeface="Calibri"/>
              </a:rPr>
              <a:t> </a:t>
            </a:r>
            <a:r>
              <a:rPr sz="1200">
                <a:latin typeface="Calibri"/>
                <a:cs typeface="Calibri"/>
              </a:rPr>
              <a:t>de</a:t>
            </a:r>
            <a:r>
              <a:rPr sz="1200" spc="-7">
                <a:latin typeface="Calibri"/>
                <a:cs typeface="Calibri"/>
              </a:rPr>
              <a:t> </a:t>
            </a:r>
            <a:r>
              <a:rPr sz="1200">
                <a:latin typeface="Calibri"/>
                <a:cs typeface="Calibri"/>
              </a:rPr>
              <a:t>Recursos</a:t>
            </a:r>
            <a:r>
              <a:rPr sz="1200" spc="-4">
                <a:latin typeface="Calibri"/>
                <a:cs typeface="Calibri"/>
              </a:rPr>
              <a:t> </a:t>
            </a:r>
            <a:r>
              <a:rPr sz="1200">
                <a:latin typeface="Calibri"/>
                <a:cs typeface="Calibri"/>
              </a:rPr>
              <a:t>Humanos</a:t>
            </a:r>
            <a:r>
              <a:rPr sz="1200" spc="-13">
                <a:latin typeface="Calibri"/>
                <a:cs typeface="Calibri"/>
              </a:rPr>
              <a:t> </a:t>
            </a:r>
            <a:r>
              <a:rPr sz="1200">
                <a:latin typeface="Calibri"/>
                <a:cs typeface="Calibri"/>
              </a:rPr>
              <a:t>si</a:t>
            </a:r>
            <a:r>
              <a:rPr sz="1200" spc="-7">
                <a:latin typeface="Calibri"/>
                <a:cs typeface="Calibri"/>
              </a:rPr>
              <a:t> </a:t>
            </a:r>
            <a:r>
              <a:rPr sz="1200">
                <a:latin typeface="Calibri"/>
                <a:cs typeface="Calibri"/>
              </a:rPr>
              <a:t>tiene</a:t>
            </a:r>
            <a:r>
              <a:rPr sz="1200" spc="-17">
                <a:latin typeface="Calibri"/>
                <a:cs typeface="Calibri"/>
              </a:rPr>
              <a:t> </a:t>
            </a:r>
            <a:r>
              <a:rPr sz="1200">
                <a:latin typeface="Calibri"/>
                <a:cs typeface="Calibri"/>
              </a:rPr>
              <a:t>alguna</a:t>
            </a:r>
            <a:r>
              <a:rPr sz="1200" spc="-7">
                <a:latin typeface="Calibri"/>
                <a:cs typeface="Calibri"/>
              </a:rPr>
              <a:t> pregunta.</a:t>
            </a:r>
            <a:endParaRPr sz="120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b880295f-5ddc-4a37-9d49-5ec9e65b4d7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502A15B1ADC248942784F4C6F431BA" ma:contentTypeVersion="7" ma:contentTypeDescription="Create a new document." ma:contentTypeScope="" ma:versionID="d80b2f41727758091ea97dd6896c8c1d">
  <xsd:schema xmlns:xsd="http://www.w3.org/2001/XMLSchema" xmlns:xs="http://www.w3.org/2001/XMLSchema" xmlns:p="http://schemas.microsoft.com/office/2006/metadata/properties" xmlns:ns3="b880295f-5ddc-4a37-9d49-5ec9e65b4d73" xmlns:ns4="cb53ef4b-3750-4c79-9ffe-876df3d8f16a" targetNamespace="http://schemas.microsoft.com/office/2006/metadata/properties" ma:root="true" ma:fieldsID="0b39a49bf1d2355cd4e1c865aa35c4e0" ns3:_="" ns4:_="">
    <xsd:import namespace="b880295f-5ddc-4a37-9d49-5ec9e65b4d73"/>
    <xsd:import namespace="cb53ef4b-3750-4c79-9ffe-876df3d8f16a"/>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80295f-5ddc-4a37-9d49-5ec9e65b4d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53ef4b-3750-4c79-9ffe-876df3d8f16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E7083B-F24B-409C-9BD3-25629BB48020}">
  <ds:schemaRefs>
    <ds:schemaRef ds:uri="http://schemas.microsoft.com/sharepoint/v3/contenttype/forms"/>
  </ds:schemaRefs>
</ds:datastoreItem>
</file>

<file path=customXml/itemProps2.xml><?xml version="1.0" encoding="utf-8"?>
<ds:datastoreItem xmlns:ds="http://schemas.openxmlformats.org/officeDocument/2006/customXml" ds:itemID="{8EE7DBED-DFD3-4403-9350-777E76AA0A11}">
  <ds:schemaRefs>
    <ds:schemaRef ds:uri="http://schemas.microsoft.com/office/2006/metadata/properties"/>
    <ds:schemaRef ds:uri="http://www.w3.org/2000/xmlns/"/>
    <ds:schemaRef ds:uri="b880295f-5ddc-4a37-9d49-5ec9e65b4d73"/>
    <ds:schemaRef ds:uri="http://www.w3.org/2001/XMLSchema-instance"/>
    <ds:schemaRef ds:uri="http://schemas.microsoft.com/office/infopath/2007/PartnerControls"/>
  </ds:schemaRefs>
</ds:datastoreItem>
</file>

<file path=customXml/itemProps3.xml><?xml version="1.0" encoding="utf-8"?>
<ds:datastoreItem xmlns:ds="http://schemas.openxmlformats.org/officeDocument/2006/customXml" ds:itemID="{8034C170-E866-44FF-930D-A461C2A8807F}">
  <ds:schemaRefs>
    <ds:schemaRef ds:uri="http://schemas.microsoft.com/office/2006/metadata/contentType"/>
    <ds:schemaRef ds:uri="http://schemas.microsoft.com/office/2006/metadata/properties/metaAttributes"/>
    <ds:schemaRef ds:uri="http://www.w3.org/2000/xmlns/"/>
    <ds:schemaRef ds:uri="http://www.w3.org/2001/XMLSchema"/>
    <ds:schemaRef ds:uri="b880295f-5ddc-4a37-9d49-5ec9e65b4d73"/>
    <ds:schemaRef ds:uri="cb53ef4b-3750-4c79-9ffe-876df3d8f16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TotalTime>
  <Words>1513</Words>
  <Application>Microsoft Office PowerPoint</Application>
  <PresentationFormat>Widescreen</PresentationFormat>
  <Paragraphs>118</Paragraphs>
  <Slides>9</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Annual de Título I​</vt:lpstr>
      <vt:lpstr>Overview of Title I</vt:lpstr>
      <vt:lpstr>Requirements of a Title I School</vt:lpstr>
      <vt:lpstr>Participation</vt:lpstr>
      <vt:lpstr>Program Funds</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Waddell, Cynthia</cp:lastModifiedBy>
  <cp:revision>4</cp:revision>
  <dcterms:created xsi:type="dcterms:W3CDTF">2023-06-27T17:43:13Z</dcterms:created>
  <dcterms:modified xsi:type="dcterms:W3CDTF">2023-09-20T17:52:12Z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0x010100AF502A15B1ADC248942784F4C6F431BA</vt:lpwstr>
  </property>
</Properties>
</file>